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4"/>
  </p:sldMasterIdLst>
  <p:notesMasterIdLst>
    <p:notesMasterId r:id="rId17"/>
  </p:notesMasterIdLst>
  <p:sldIdLst>
    <p:sldId id="397" r:id="rId5"/>
    <p:sldId id="382" r:id="rId6"/>
    <p:sldId id="384" r:id="rId7"/>
    <p:sldId id="383" r:id="rId8"/>
    <p:sldId id="386" r:id="rId9"/>
    <p:sldId id="391" r:id="rId10"/>
    <p:sldId id="390" r:id="rId11"/>
    <p:sldId id="367" r:id="rId12"/>
    <p:sldId id="387" r:id="rId13"/>
    <p:sldId id="380" r:id="rId14"/>
    <p:sldId id="381" r:id="rId15"/>
    <p:sldId id="399" r:id="rId16"/>
  </p:sldIdLst>
  <p:sldSz cx="12192000" cy="6858000"/>
  <p:notesSz cx="6858000" cy="9144000"/>
  <p:embeddedFontLst>
    <p:embeddedFont>
      <p:font typeface="Arial Black" panose="020B0A04020102020204" pitchFamily="34" charset="0"/>
      <p:bold r:id="rId18"/>
    </p:embeddedFont>
    <p:embeddedFont>
      <p:font typeface="Arial Narrow" panose="020B0606020202030204" pitchFamily="34" charset="0"/>
      <p:regular r:id="rId19"/>
      <p:bold r:id="rId20"/>
      <p:italic r:id="rId21"/>
      <p:boldItalic r:id="rId22"/>
    </p:embeddedFont>
    <p:embeddedFont>
      <p:font typeface="Poppins" panose="00000500000000000000" pitchFamily="2" charset="0"/>
      <p:regular r:id="rId23"/>
      <p:bold r:id="rId24"/>
      <p:italic r:id="rId25"/>
      <p:boldItalic r:id="rId26"/>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Author" initials="A" userId="Author"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3" name="Author" initials="A" lastIdx="0" clrIdx="2"/>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72A76"/>
    <a:srgbClr val="E8E8E8"/>
    <a:srgbClr val="F9EBE5"/>
  </p:clrMru>
  <p:extLst>
    <p:ext uri="{E76CE94A-603C-4142-B9EB-6D1370010A27}">
      <p14:discardImageEditData xmlns:p14="http://schemas.microsoft.com/office/powerpoint/2010/main" val="1"/>
    </p:ext>
    <p:ext uri="{D31A062A-798A-4329-ABDD-BBA856620510}">
      <p14:defaultImageDpi xmlns:p14="http://schemas.microsoft.com/office/powerpoint/2010/main" val="150"/>
    </p:ext>
    <p:ext uri="{FD5EFAAD-0ECE-453E-9831-46B23BE46B34}">
      <p15:chartTrackingRefBased xmlns:p15="http://schemas.microsoft.com/office/powerpoint/2012/main" val="1"/>
    </p:ext>
    <p:ext uri="{1BD7E111-0CB8-44D6-8891-C1BB2F81B7CC}">
      <p1710:readonlyRecommended xmlns:p1710="http://schemas.microsoft.com/office/powerpoint/2017/10/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ECA09E1-E6D5-4E2F-A454-D1A5F373BF73}" v="16" dt="2025-08-04T05:14:53.407"/>
    <p1510:client id="{34DE4BB8-8CF8-4B90-A296-5D11B69B8A12}" v="81" dt="2025-08-04T04:05:10.746"/>
  </p1510:revLst>
</p1510:revInfo>
</file>

<file path=ppt/tableStyles.xml><?xml version="1.0" encoding="utf-8"?>
<a:tblStyleLst xmlns:a="http://schemas.openxmlformats.org/drawingml/2006/main" def="{21E4AEA4-8DFA-4A89-87EB-49C32662AFE0}">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8799B23B-EC83-4686-B30A-512413B5E67A}" styleName="Light Style 3 - Acc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varScale="1">
        <p:scale>
          <a:sx n="66" d="100"/>
          <a:sy n="66" d="100"/>
        </p:scale>
        <p:origin x="0" y="0"/>
      </p:cViewPr>
      <p:guideLst/>
    </p:cSldViewPr>
  </p:slide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font" Target="fonts/font1.fntdata"/><Relationship Id="rId26" Type="http://schemas.openxmlformats.org/officeDocument/2006/relationships/font" Target="fonts/font9.fntdata"/><Relationship Id="rId3" Type="http://schemas.openxmlformats.org/officeDocument/2006/relationships/customXml" Target="../customXml/item3.xml"/><Relationship Id="rId21" Type="http://schemas.openxmlformats.org/officeDocument/2006/relationships/font" Target="fonts/font4.fntdata"/><Relationship Id="rId34" Type="http://schemas.microsoft.com/office/2018/10/relationships/authors" Target="author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notesMaster" Target="notesMasters/notesMaster1.xml"/><Relationship Id="rId25" Type="http://schemas.openxmlformats.org/officeDocument/2006/relationships/font" Target="fonts/font8.fntdata"/><Relationship Id="rId33" Type="http://schemas.microsoft.com/office/2015/10/relationships/revisionInfo" Target="revisionInfo.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font" Target="fonts/font3.fntdata"/><Relationship Id="rId29"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font" Target="fonts/font7.fntdata"/><Relationship Id="rId32" Type="http://schemas.microsoft.com/office/2016/11/relationships/changesInfo" Target="changesInfos/changesInfo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font" Target="fonts/font6.fntdata"/><Relationship Id="rId28"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font" Target="fonts/font2.fntdata"/><Relationship Id="rId31"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font" Target="fonts/font5.fntdata"/><Relationship Id="rId27" Type="http://schemas.openxmlformats.org/officeDocument/2006/relationships/commentAuthors" Target="commentAuthors.xml"/><Relationship Id="rId30" Type="http://schemas.openxmlformats.org/officeDocument/2006/relationships/theme" Target="theme/theme1.xml"/><Relationship Id="rId8" Type="http://schemas.openxmlformats.org/officeDocument/2006/relationships/slide" Target="slides/slide4.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Nathan Edwards" userId="S::nathan.edwards@msq.org.au::4f1aa8b7-5741-4991-b3ff-2e43d7114403" providerId="AD" clId="Web-{7A621FC9-F58B-86CB-5A0A-858CB2791E0A}"/>
    <pc:docChg chg="modSld sldOrd">
      <pc:chgData name="Nathan Edwards" userId="S::nathan.edwards@msq.org.au::4f1aa8b7-5741-4991-b3ff-2e43d7114403" providerId="AD" clId="Web-{7A621FC9-F58B-86CB-5A0A-858CB2791E0A}" dt="2025-02-03T04:49:26.867" v="19"/>
      <pc:docMkLst>
        <pc:docMk/>
      </pc:docMkLst>
      <pc:sldChg chg="ord">
        <pc:chgData name="Nathan Edwards" userId="S::nathan.edwards@msq.org.au::4f1aa8b7-5741-4991-b3ff-2e43d7114403" providerId="AD" clId="Web-{7A621FC9-F58B-86CB-5A0A-858CB2791E0A}" dt="2025-02-03T04:34:44.429" v="2"/>
        <pc:sldMkLst>
          <pc:docMk/>
          <pc:sldMk cId="2831104257" sldId="367"/>
        </pc:sldMkLst>
      </pc:sldChg>
      <pc:sldChg chg="ord">
        <pc:chgData name="Nathan Edwards" userId="S::nathan.edwards@msq.org.au::4f1aa8b7-5741-4991-b3ff-2e43d7114403" providerId="AD" clId="Web-{7A621FC9-F58B-86CB-5A0A-858CB2791E0A}" dt="2025-02-03T04:36:44.827" v="6"/>
        <pc:sldMkLst>
          <pc:docMk/>
          <pc:sldMk cId="1905484849" sldId="380"/>
        </pc:sldMkLst>
      </pc:sldChg>
      <pc:sldChg chg="ord">
        <pc:chgData name="Nathan Edwards" userId="S::nathan.edwards@msq.org.au::4f1aa8b7-5741-4991-b3ff-2e43d7114403" providerId="AD" clId="Web-{7A621FC9-F58B-86CB-5A0A-858CB2791E0A}" dt="2025-02-03T04:49:26.867" v="19"/>
        <pc:sldMkLst>
          <pc:docMk/>
          <pc:sldMk cId="4107837763" sldId="387"/>
        </pc:sldMkLst>
      </pc:sldChg>
      <pc:sldChg chg="ord">
        <pc:chgData name="Nathan Edwards" userId="S::nathan.edwards@msq.org.au::4f1aa8b7-5741-4991-b3ff-2e43d7114403" providerId="AD" clId="Web-{7A621FC9-F58B-86CB-5A0A-858CB2791E0A}" dt="2025-02-03T04:36:35.451" v="5"/>
        <pc:sldMkLst>
          <pc:docMk/>
          <pc:sldMk cId="2168501503" sldId="388"/>
        </pc:sldMkLst>
      </pc:sldChg>
      <pc:sldChg chg="ord">
        <pc:chgData name="Nathan Edwards" userId="S::nathan.edwards@msq.org.au::4f1aa8b7-5741-4991-b3ff-2e43d7114403" providerId="AD" clId="Web-{7A621FC9-F58B-86CB-5A0A-858CB2791E0A}" dt="2025-02-03T04:48:17.722" v="18"/>
        <pc:sldMkLst>
          <pc:docMk/>
          <pc:sldMk cId="3376244781" sldId="389"/>
        </pc:sldMkLst>
      </pc:sldChg>
      <pc:sldChg chg="ord">
        <pc:chgData name="Nathan Edwards" userId="S::nathan.edwards@msq.org.au::4f1aa8b7-5741-4991-b3ff-2e43d7114403" providerId="AD" clId="Web-{7A621FC9-F58B-86CB-5A0A-858CB2791E0A}" dt="2025-02-03T04:34:44.429" v="3"/>
        <pc:sldMkLst>
          <pc:docMk/>
          <pc:sldMk cId="1555603047" sldId="390"/>
        </pc:sldMkLst>
      </pc:sldChg>
      <pc:sldChg chg="modSp ord">
        <pc:chgData name="Nathan Edwards" userId="S::nathan.edwards@msq.org.au::4f1aa8b7-5741-4991-b3ff-2e43d7114403" providerId="AD" clId="Web-{7A621FC9-F58B-86CB-5A0A-858CB2791E0A}" dt="2025-02-03T04:45:46.523" v="15"/>
        <pc:sldMkLst>
          <pc:docMk/>
          <pc:sldMk cId="2512294968" sldId="391"/>
        </pc:sldMkLst>
      </pc:sldChg>
      <pc:sldChg chg="ord">
        <pc:chgData name="Nathan Edwards" userId="S::nathan.edwards@msq.org.au::4f1aa8b7-5741-4991-b3ff-2e43d7114403" providerId="AD" clId="Web-{7A621FC9-F58B-86CB-5A0A-858CB2791E0A}" dt="2025-02-03T04:47:34.187" v="16"/>
        <pc:sldMkLst>
          <pc:docMk/>
          <pc:sldMk cId="819504416" sldId="394"/>
        </pc:sldMkLst>
      </pc:sldChg>
    </pc:docChg>
  </pc:docChgLst>
  <pc:docChgLst>
    <pc:chgData name="Georgi Tomlinson" userId="e76ba389-74dd-4eca-9c14-31753fa7139d" providerId="ADAL" clId="{6BFEA8F2-6A95-4307-8E2E-3C3609147B27}"/>
    <pc:docChg chg="modSld">
      <pc:chgData name="Georgi Tomlinson" userId="e76ba389-74dd-4eca-9c14-31753fa7139d" providerId="ADAL" clId="{6BFEA8F2-6A95-4307-8E2E-3C3609147B27}" dt="2025-07-01T01:35:08.563" v="0" actId="20577"/>
      <pc:docMkLst>
        <pc:docMk/>
      </pc:docMkLst>
      <pc:sldChg chg="modSp mod">
        <pc:chgData name="Georgi Tomlinson" userId="e76ba389-74dd-4eca-9c14-31753fa7139d" providerId="ADAL" clId="{6BFEA8F2-6A95-4307-8E2E-3C3609147B27}" dt="2025-07-01T01:35:08.563" v="0" actId="20577"/>
        <pc:sldMkLst>
          <pc:docMk/>
          <pc:sldMk cId="1905484849" sldId="380"/>
        </pc:sldMkLst>
        <pc:graphicFrameChg chg="modGraphic">
          <ac:chgData name="Georgi Tomlinson" userId="e76ba389-74dd-4eca-9c14-31753fa7139d" providerId="ADAL" clId="{6BFEA8F2-6A95-4307-8E2E-3C3609147B27}" dt="2025-07-01T01:35:08.563" v="0" actId="20577"/>
          <ac:graphicFrameMkLst>
            <pc:docMk/>
            <pc:sldMk cId="1905484849" sldId="380"/>
            <ac:graphicFrameMk id="18" creationId="{E9869AEF-9688-E4A5-CC4B-621D8C3BA6EB}"/>
          </ac:graphicFrameMkLst>
        </pc:graphicFrameChg>
      </pc:sldChg>
    </pc:docChg>
  </pc:docChgLst>
  <pc:docChgLst>
    <pc:chgData name="Nathan Edwards" userId="4f1aa8b7-5741-4991-b3ff-2e43d7114403" providerId="ADAL" clId="{8A883585-13C2-4333-96D8-7302824CC2F9}"/>
    <pc:docChg chg="undo custSel delSld modSld sldOrd">
      <pc:chgData name="Nathan Edwards" userId="4f1aa8b7-5741-4991-b3ff-2e43d7114403" providerId="ADAL" clId="{8A883585-13C2-4333-96D8-7302824CC2F9}" dt="2025-02-13T23:12:38.745" v="7118" actId="242"/>
      <pc:docMkLst>
        <pc:docMk/>
      </pc:docMkLst>
      <pc:sldChg chg="addSp delSp modSp mod">
        <pc:chgData name="Nathan Edwards" userId="4f1aa8b7-5741-4991-b3ff-2e43d7114403" providerId="ADAL" clId="{8A883585-13C2-4333-96D8-7302824CC2F9}" dt="2025-02-13T23:12:38.745" v="7118" actId="242"/>
        <pc:sldMkLst>
          <pc:docMk/>
          <pc:sldMk cId="2831104257" sldId="367"/>
        </pc:sldMkLst>
      </pc:sldChg>
      <pc:sldChg chg="del">
        <pc:chgData name="Nathan Edwards" userId="4f1aa8b7-5741-4991-b3ff-2e43d7114403" providerId="ADAL" clId="{8A883585-13C2-4333-96D8-7302824CC2F9}" dt="2025-02-13T06:00:20.156" v="5291" actId="47"/>
        <pc:sldMkLst>
          <pc:docMk/>
          <pc:sldMk cId="471580231" sldId="373"/>
        </pc:sldMkLst>
      </pc:sldChg>
      <pc:sldChg chg="modSp mod">
        <pc:chgData name="Nathan Edwards" userId="4f1aa8b7-5741-4991-b3ff-2e43d7114403" providerId="ADAL" clId="{8A883585-13C2-4333-96D8-7302824CC2F9}" dt="2025-02-13T00:52:53.910" v="969" actId="20577"/>
        <pc:sldMkLst>
          <pc:docMk/>
          <pc:sldMk cId="1905484849" sldId="380"/>
        </pc:sldMkLst>
      </pc:sldChg>
      <pc:sldChg chg="addSp delSp modSp mod">
        <pc:chgData name="Nathan Edwards" userId="4f1aa8b7-5741-4991-b3ff-2e43d7114403" providerId="ADAL" clId="{8A883585-13C2-4333-96D8-7302824CC2F9}" dt="2025-02-13T00:50:11.373" v="595" actId="1076"/>
        <pc:sldMkLst>
          <pc:docMk/>
          <pc:sldMk cId="1648567527" sldId="381"/>
        </pc:sldMkLst>
      </pc:sldChg>
      <pc:sldChg chg="modSp mod">
        <pc:chgData name="Nathan Edwards" userId="4f1aa8b7-5741-4991-b3ff-2e43d7114403" providerId="ADAL" clId="{8A883585-13C2-4333-96D8-7302824CC2F9}" dt="2025-02-13T01:02:52.598" v="1484" actId="20577"/>
        <pc:sldMkLst>
          <pc:docMk/>
          <pc:sldMk cId="2069862175" sldId="382"/>
        </pc:sldMkLst>
      </pc:sldChg>
      <pc:sldChg chg="addSp delSp modSp mod ord">
        <pc:chgData name="Nathan Edwards" userId="4f1aa8b7-5741-4991-b3ff-2e43d7114403" providerId="ADAL" clId="{8A883585-13C2-4333-96D8-7302824CC2F9}" dt="2025-02-13T23:03:40.897" v="7067" actId="27349"/>
        <pc:sldMkLst>
          <pc:docMk/>
          <pc:sldMk cId="3255525634" sldId="383"/>
        </pc:sldMkLst>
      </pc:sldChg>
      <pc:sldChg chg="addSp modSp mod">
        <pc:chgData name="Nathan Edwards" userId="4f1aa8b7-5741-4991-b3ff-2e43d7114403" providerId="ADAL" clId="{8A883585-13C2-4333-96D8-7302824CC2F9}" dt="2025-02-13T22:48:25.345" v="6624" actId="1076"/>
        <pc:sldMkLst>
          <pc:docMk/>
          <pc:sldMk cId="3897654083" sldId="384"/>
        </pc:sldMkLst>
      </pc:sldChg>
      <pc:sldChg chg="del">
        <pc:chgData name="Nathan Edwards" userId="4f1aa8b7-5741-4991-b3ff-2e43d7114403" providerId="ADAL" clId="{8A883585-13C2-4333-96D8-7302824CC2F9}" dt="2025-02-13T06:00:33.794" v="5294" actId="47"/>
        <pc:sldMkLst>
          <pc:docMk/>
          <pc:sldMk cId="2941728768" sldId="385"/>
        </pc:sldMkLst>
      </pc:sldChg>
      <pc:sldChg chg="delSp modSp mod">
        <pc:chgData name="Nathan Edwards" userId="4f1aa8b7-5741-4991-b3ff-2e43d7114403" providerId="ADAL" clId="{8A883585-13C2-4333-96D8-7302824CC2F9}" dt="2025-02-13T04:18:15.820" v="2267" actId="20577"/>
        <pc:sldMkLst>
          <pc:docMk/>
          <pc:sldMk cId="3911851884" sldId="386"/>
        </pc:sldMkLst>
      </pc:sldChg>
      <pc:sldChg chg="modSp mod">
        <pc:chgData name="Nathan Edwards" userId="4f1aa8b7-5741-4991-b3ff-2e43d7114403" providerId="ADAL" clId="{8A883585-13C2-4333-96D8-7302824CC2F9}" dt="2025-02-13T06:08:15.087" v="6251" actId="20577"/>
        <pc:sldMkLst>
          <pc:docMk/>
          <pc:sldMk cId="4107837763" sldId="387"/>
        </pc:sldMkLst>
      </pc:sldChg>
      <pc:sldChg chg="del">
        <pc:chgData name="Nathan Edwards" userId="4f1aa8b7-5741-4991-b3ff-2e43d7114403" providerId="ADAL" clId="{8A883585-13C2-4333-96D8-7302824CC2F9}" dt="2025-02-13T06:00:21.567" v="5292" actId="47"/>
        <pc:sldMkLst>
          <pc:docMk/>
          <pc:sldMk cId="2168501503" sldId="388"/>
        </pc:sldMkLst>
      </pc:sldChg>
      <pc:sldChg chg="addSp delSp modSp del mod">
        <pc:chgData name="Nathan Edwards" userId="4f1aa8b7-5741-4991-b3ff-2e43d7114403" providerId="ADAL" clId="{8A883585-13C2-4333-96D8-7302824CC2F9}" dt="2025-02-13T05:59:40.792" v="5219" actId="47"/>
        <pc:sldMkLst>
          <pc:docMk/>
          <pc:sldMk cId="3376244781" sldId="389"/>
        </pc:sldMkLst>
      </pc:sldChg>
      <pc:sldChg chg="delSp modSp mod">
        <pc:chgData name="Nathan Edwards" userId="4f1aa8b7-5741-4991-b3ff-2e43d7114403" providerId="ADAL" clId="{8A883585-13C2-4333-96D8-7302824CC2F9}" dt="2025-02-13T23:11:29.915" v="7070" actId="1076"/>
        <pc:sldMkLst>
          <pc:docMk/>
          <pc:sldMk cId="1555603047" sldId="390"/>
        </pc:sldMkLst>
      </pc:sldChg>
      <pc:sldChg chg="delSp modSp mod ord">
        <pc:chgData name="Nathan Edwards" userId="4f1aa8b7-5741-4991-b3ff-2e43d7114403" providerId="ADAL" clId="{8A883585-13C2-4333-96D8-7302824CC2F9}" dt="2025-02-13T04:26:27.404" v="3070" actId="20577"/>
        <pc:sldMkLst>
          <pc:docMk/>
          <pc:sldMk cId="2512294968" sldId="391"/>
        </pc:sldMkLst>
      </pc:sldChg>
      <pc:sldChg chg="del">
        <pc:chgData name="Nathan Edwards" userId="4f1aa8b7-5741-4991-b3ff-2e43d7114403" providerId="ADAL" clId="{8A883585-13C2-4333-96D8-7302824CC2F9}" dt="2025-02-13T05:46:40.181" v="4892" actId="47"/>
        <pc:sldMkLst>
          <pc:docMk/>
          <pc:sldMk cId="1929000612" sldId="392"/>
        </pc:sldMkLst>
      </pc:sldChg>
      <pc:sldChg chg="del">
        <pc:chgData name="Nathan Edwards" userId="4f1aa8b7-5741-4991-b3ff-2e43d7114403" providerId="ADAL" clId="{8A883585-13C2-4333-96D8-7302824CC2F9}" dt="2025-02-13T06:00:11.410" v="5289" actId="47"/>
        <pc:sldMkLst>
          <pc:docMk/>
          <pc:sldMk cId="819504416" sldId="394"/>
        </pc:sldMkLst>
      </pc:sldChg>
      <pc:sldChg chg="addSp delSp modSp del mod">
        <pc:chgData name="Nathan Edwards" userId="4f1aa8b7-5741-4991-b3ff-2e43d7114403" providerId="ADAL" clId="{8A883585-13C2-4333-96D8-7302824CC2F9}" dt="2025-02-13T06:00:22.826" v="5293" actId="47"/>
        <pc:sldMkLst>
          <pc:docMk/>
          <pc:sldMk cId="2528658220" sldId="395"/>
        </pc:sldMkLst>
      </pc:sldChg>
      <pc:sldChg chg="del">
        <pc:chgData name="Nathan Edwards" userId="4f1aa8b7-5741-4991-b3ff-2e43d7114403" providerId="ADAL" clId="{8A883585-13C2-4333-96D8-7302824CC2F9}" dt="2025-02-13T06:00:15.537" v="5290" actId="47"/>
        <pc:sldMkLst>
          <pc:docMk/>
          <pc:sldMk cId="259754774" sldId="396"/>
        </pc:sldMkLst>
      </pc:sldChg>
      <pc:sldChg chg="modSp mod">
        <pc:chgData name="Nathan Edwards" userId="4f1aa8b7-5741-4991-b3ff-2e43d7114403" providerId="ADAL" clId="{8A883585-13C2-4333-96D8-7302824CC2F9}" dt="2025-02-13T00:44:57.036" v="45" actId="20577"/>
        <pc:sldMkLst>
          <pc:docMk/>
          <pc:sldMk cId="2026645751" sldId="397"/>
        </pc:sldMkLst>
      </pc:sldChg>
      <pc:sldChg chg="modSp mod">
        <pc:chgData name="Nathan Edwards" userId="4f1aa8b7-5741-4991-b3ff-2e43d7114403" providerId="ADAL" clId="{8A883585-13C2-4333-96D8-7302824CC2F9}" dt="2025-02-13T00:45:34.894" v="119" actId="20577"/>
        <pc:sldMkLst>
          <pc:docMk/>
          <pc:sldMk cId="1639830731" sldId="399"/>
        </pc:sldMkLst>
      </pc:sldChg>
    </pc:docChg>
  </pc:docChgLst>
  <pc:docChgLst>
    <pc:chgData name="Nathan Edwards" userId="S::nathan.edwards@msq.org.au::4f1aa8b7-5741-4991-b3ff-2e43d7114403" providerId="AD" clId="Web-{23466FCD-4B99-FA0B-8A4E-426EE1740E7A}"/>
    <pc:docChg chg="modSld">
      <pc:chgData name="Nathan Edwards" userId="S::nathan.edwards@msq.org.au::4f1aa8b7-5741-4991-b3ff-2e43d7114403" providerId="AD" clId="Web-{23466FCD-4B99-FA0B-8A4E-426EE1740E7A}" dt="2025-02-13T23:10:42.863" v="2" actId="1076"/>
      <pc:docMkLst>
        <pc:docMk/>
      </pc:docMkLst>
      <pc:sldChg chg="modSp">
        <pc:chgData name="Nathan Edwards" userId="S::nathan.edwards@msq.org.au::4f1aa8b7-5741-4991-b3ff-2e43d7114403" providerId="AD" clId="Web-{23466FCD-4B99-FA0B-8A4E-426EE1740E7A}" dt="2025-02-13T23:10:42.863" v="2" actId="1076"/>
        <pc:sldMkLst>
          <pc:docMk/>
          <pc:sldMk cId="1555603047" sldId="390"/>
        </pc:sldMkLst>
      </pc:sldChg>
    </pc:docChg>
  </pc:docChgLst>
  <pc:docChgLst>
    <pc:chgData name="Quinn Sunderland" userId="8ee72650-e3a9-40ed-85ec-66371a1c1aef" providerId="ADAL" clId="{FE99E2D6-6FF7-4D6E-B664-4CA087EEDCFC}"/>
    <pc:docChg chg="undo custSel addSld delSld modSld sldOrd addMainMaster delMainMaster modMainMaster">
      <pc:chgData name="Quinn Sunderland" userId="8ee72650-e3a9-40ed-85ec-66371a1c1aef" providerId="ADAL" clId="{FE99E2D6-6FF7-4D6E-B664-4CA087EEDCFC}" dt="2025-02-03T06:37:44.390" v="7446" actId="47"/>
      <pc:docMkLst>
        <pc:docMk/>
      </pc:docMkLst>
      <pc:sldChg chg="del">
        <pc:chgData name="Quinn Sunderland" userId="8ee72650-e3a9-40ed-85ec-66371a1c1aef" providerId="ADAL" clId="{FE99E2D6-6FF7-4D6E-B664-4CA087EEDCFC}" dt="2025-01-31T06:10:25.705" v="7357" actId="47"/>
        <pc:sldMkLst>
          <pc:docMk/>
          <pc:sldMk cId="0" sldId="256"/>
        </pc:sldMkLst>
      </pc:sldChg>
      <pc:sldChg chg="modSp del mod">
        <pc:chgData name="Quinn Sunderland" userId="8ee72650-e3a9-40ed-85ec-66371a1c1aef" providerId="ADAL" clId="{FE99E2D6-6FF7-4D6E-B664-4CA087EEDCFC}" dt="2025-01-31T04:06:18.717" v="1949" actId="47"/>
        <pc:sldMkLst>
          <pc:docMk/>
          <pc:sldMk cId="0" sldId="257"/>
        </pc:sldMkLst>
      </pc:sldChg>
      <pc:sldChg chg="addSp delSp modSp del mod ord">
        <pc:chgData name="Quinn Sunderland" userId="8ee72650-e3a9-40ed-85ec-66371a1c1aef" providerId="ADAL" clId="{FE99E2D6-6FF7-4D6E-B664-4CA087EEDCFC}" dt="2025-01-31T04:31:40.865" v="2688" actId="47"/>
        <pc:sldMkLst>
          <pc:docMk/>
          <pc:sldMk cId="0" sldId="258"/>
        </pc:sldMkLst>
      </pc:sldChg>
      <pc:sldChg chg="del">
        <pc:chgData name="Quinn Sunderland" userId="8ee72650-e3a9-40ed-85ec-66371a1c1aef" providerId="ADAL" clId="{FE99E2D6-6FF7-4D6E-B664-4CA087EEDCFC}" dt="2025-01-31T04:41:40.677" v="3628" actId="47"/>
        <pc:sldMkLst>
          <pc:docMk/>
          <pc:sldMk cId="0" sldId="259"/>
        </pc:sldMkLst>
      </pc:sldChg>
      <pc:sldChg chg="del">
        <pc:chgData name="Quinn Sunderland" userId="8ee72650-e3a9-40ed-85ec-66371a1c1aef" providerId="ADAL" clId="{FE99E2D6-6FF7-4D6E-B664-4CA087EEDCFC}" dt="2025-01-31T04:42:07.148" v="3629" actId="47"/>
        <pc:sldMkLst>
          <pc:docMk/>
          <pc:sldMk cId="3519055478" sldId="310"/>
        </pc:sldMkLst>
      </pc:sldChg>
      <pc:sldChg chg="del">
        <pc:chgData name="Quinn Sunderland" userId="8ee72650-e3a9-40ed-85ec-66371a1c1aef" providerId="ADAL" clId="{FE99E2D6-6FF7-4D6E-B664-4CA087EEDCFC}" dt="2025-01-31T04:10:51.800" v="2021" actId="47"/>
        <pc:sldMkLst>
          <pc:docMk/>
          <pc:sldMk cId="2220519362" sldId="311"/>
        </pc:sldMkLst>
      </pc:sldChg>
      <pc:sldChg chg="del">
        <pc:chgData name="Quinn Sunderland" userId="8ee72650-e3a9-40ed-85ec-66371a1c1aef" providerId="ADAL" clId="{FE99E2D6-6FF7-4D6E-B664-4CA087EEDCFC}" dt="2025-01-31T04:42:09.915" v="3630" actId="47"/>
        <pc:sldMkLst>
          <pc:docMk/>
          <pc:sldMk cId="1523869935" sldId="312"/>
        </pc:sldMkLst>
      </pc:sldChg>
      <pc:sldChg chg="del">
        <pc:chgData name="Quinn Sunderland" userId="8ee72650-e3a9-40ed-85ec-66371a1c1aef" providerId="ADAL" clId="{FE99E2D6-6FF7-4D6E-B664-4CA087EEDCFC}" dt="2025-01-31T04:11:31.095" v="2035" actId="47"/>
        <pc:sldMkLst>
          <pc:docMk/>
          <pc:sldMk cId="2776519193" sldId="313"/>
        </pc:sldMkLst>
      </pc:sldChg>
      <pc:sldChg chg="modSp del mod">
        <pc:chgData name="Quinn Sunderland" userId="8ee72650-e3a9-40ed-85ec-66371a1c1aef" providerId="ADAL" clId="{FE99E2D6-6FF7-4D6E-B664-4CA087EEDCFC}" dt="2025-01-31T04:59:24.074" v="3937" actId="47"/>
        <pc:sldMkLst>
          <pc:docMk/>
          <pc:sldMk cId="2697152034" sldId="314"/>
        </pc:sldMkLst>
      </pc:sldChg>
      <pc:sldChg chg="del">
        <pc:chgData name="Quinn Sunderland" userId="8ee72650-e3a9-40ed-85ec-66371a1c1aef" providerId="ADAL" clId="{FE99E2D6-6FF7-4D6E-B664-4CA087EEDCFC}" dt="2025-01-31T04:11:56.731" v="2057" actId="47"/>
        <pc:sldMkLst>
          <pc:docMk/>
          <pc:sldMk cId="1423876591" sldId="315"/>
        </pc:sldMkLst>
      </pc:sldChg>
      <pc:sldChg chg="del">
        <pc:chgData name="Quinn Sunderland" userId="8ee72650-e3a9-40ed-85ec-66371a1c1aef" providerId="ADAL" clId="{FE99E2D6-6FF7-4D6E-B664-4CA087EEDCFC}" dt="2025-01-31T04:11:16.517" v="2029" actId="47"/>
        <pc:sldMkLst>
          <pc:docMk/>
          <pc:sldMk cId="1472991009" sldId="316"/>
        </pc:sldMkLst>
      </pc:sldChg>
      <pc:sldChg chg="del">
        <pc:chgData name="Quinn Sunderland" userId="8ee72650-e3a9-40ed-85ec-66371a1c1aef" providerId="ADAL" clId="{FE99E2D6-6FF7-4D6E-B664-4CA087EEDCFC}" dt="2025-01-31T04:12:04.123" v="2058" actId="47"/>
        <pc:sldMkLst>
          <pc:docMk/>
          <pc:sldMk cId="1761372780" sldId="317"/>
        </pc:sldMkLst>
      </pc:sldChg>
      <pc:sldChg chg="del">
        <pc:chgData name="Quinn Sunderland" userId="8ee72650-e3a9-40ed-85ec-66371a1c1aef" providerId="ADAL" clId="{FE99E2D6-6FF7-4D6E-B664-4CA087EEDCFC}" dt="2025-01-31T04:42:33.440" v="3631" actId="47"/>
        <pc:sldMkLst>
          <pc:docMk/>
          <pc:sldMk cId="965474450" sldId="318"/>
        </pc:sldMkLst>
      </pc:sldChg>
      <pc:sldChg chg="del">
        <pc:chgData name="Quinn Sunderland" userId="8ee72650-e3a9-40ed-85ec-66371a1c1aef" providerId="ADAL" clId="{FE99E2D6-6FF7-4D6E-B664-4CA087EEDCFC}" dt="2025-01-31T04:42:33.440" v="3631" actId="47"/>
        <pc:sldMkLst>
          <pc:docMk/>
          <pc:sldMk cId="3715436157" sldId="319"/>
        </pc:sldMkLst>
      </pc:sldChg>
      <pc:sldChg chg="del">
        <pc:chgData name="Quinn Sunderland" userId="8ee72650-e3a9-40ed-85ec-66371a1c1aef" providerId="ADAL" clId="{FE99E2D6-6FF7-4D6E-B664-4CA087EEDCFC}" dt="2025-01-31T04:59:24.074" v="3937" actId="47"/>
        <pc:sldMkLst>
          <pc:docMk/>
          <pc:sldMk cId="1870375534" sldId="321"/>
        </pc:sldMkLst>
      </pc:sldChg>
      <pc:sldChg chg="del">
        <pc:chgData name="Quinn Sunderland" userId="8ee72650-e3a9-40ed-85ec-66371a1c1aef" providerId="ADAL" clId="{FE99E2D6-6FF7-4D6E-B664-4CA087EEDCFC}" dt="2025-01-31T04:43:31.132" v="3632" actId="47"/>
        <pc:sldMkLst>
          <pc:docMk/>
          <pc:sldMk cId="912268817" sldId="366"/>
        </pc:sldMkLst>
      </pc:sldChg>
      <pc:sldChg chg="addSp delSp modSp mod setBg modClrScheme chgLayout">
        <pc:chgData name="Quinn Sunderland" userId="8ee72650-e3a9-40ed-85ec-66371a1c1aef" providerId="ADAL" clId="{FE99E2D6-6FF7-4D6E-B664-4CA087EEDCFC}" dt="2025-01-31T05:05:43.231" v="4255" actId="20577"/>
        <pc:sldMkLst>
          <pc:docMk/>
          <pc:sldMk cId="2831104257" sldId="367"/>
        </pc:sldMkLst>
      </pc:sldChg>
      <pc:sldChg chg="del">
        <pc:chgData name="Quinn Sunderland" userId="8ee72650-e3a9-40ed-85ec-66371a1c1aef" providerId="ADAL" clId="{FE99E2D6-6FF7-4D6E-B664-4CA087EEDCFC}" dt="2025-01-31T04:59:24.074" v="3937" actId="47"/>
        <pc:sldMkLst>
          <pc:docMk/>
          <pc:sldMk cId="863880959" sldId="368"/>
        </pc:sldMkLst>
      </pc:sldChg>
      <pc:sldChg chg="del">
        <pc:chgData name="Quinn Sunderland" userId="8ee72650-e3a9-40ed-85ec-66371a1c1aef" providerId="ADAL" clId="{FE99E2D6-6FF7-4D6E-B664-4CA087EEDCFC}" dt="2025-01-31T05:20:58.179" v="5653" actId="47"/>
        <pc:sldMkLst>
          <pc:docMk/>
          <pc:sldMk cId="2937864765" sldId="369"/>
        </pc:sldMkLst>
      </pc:sldChg>
      <pc:sldChg chg="del">
        <pc:chgData name="Quinn Sunderland" userId="8ee72650-e3a9-40ed-85ec-66371a1c1aef" providerId="ADAL" clId="{FE99E2D6-6FF7-4D6E-B664-4CA087EEDCFC}" dt="2025-01-31T05:21:01.077" v="5654" actId="47"/>
        <pc:sldMkLst>
          <pc:docMk/>
          <pc:sldMk cId="660083650" sldId="370"/>
        </pc:sldMkLst>
      </pc:sldChg>
      <pc:sldChg chg="del">
        <pc:chgData name="Quinn Sunderland" userId="8ee72650-e3a9-40ed-85ec-66371a1c1aef" providerId="ADAL" clId="{FE99E2D6-6FF7-4D6E-B664-4CA087EEDCFC}" dt="2025-01-31T05:21:42.157" v="5655" actId="47"/>
        <pc:sldMkLst>
          <pc:docMk/>
          <pc:sldMk cId="848778224" sldId="371"/>
        </pc:sldMkLst>
      </pc:sldChg>
      <pc:sldChg chg="del">
        <pc:chgData name="Quinn Sunderland" userId="8ee72650-e3a9-40ed-85ec-66371a1c1aef" providerId="ADAL" clId="{FE99E2D6-6FF7-4D6E-B664-4CA087EEDCFC}" dt="2025-01-31T06:11:43.814" v="7358" actId="47"/>
        <pc:sldMkLst>
          <pc:docMk/>
          <pc:sldMk cId="3947234972" sldId="372"/>
        </pc:sldMkLst>
      </pc:sldChg>
      <pc:sldChg chg="addSp delSp modSp mod modClrScheme chgLayout">
        <pc:chgData name="Quinn Sunderland" userId="8ee72650-e3a9-40ed-85ec-66371a1c1aef" providerId="ADAL" clId="{FE99E2D6-6FF7-4D6E-B664-4CA087EEDCFC}" dt="2025-01-31T06:03:33.657" v="6849" actId="20577"/>
        <pc:sldMkLst>
          <pc:docMk/>
          <pc:sldMk cId="471580231" sldId="373"/>
        </pc:sldMkLst>
      </pc:sldChg>
      <pc:sldChg chg="del">
        <pc:chgData name="Quinn Sunderland" userId="8ee72650-e3a9-40ed-85ec-66371a1c1aef" providerId="ADAL" clId="{FE99E2D6-6FF7-4D6E-B664-4CA087EEDCFC}" dt="2025-01-31T06:03:42.267" v="6851" actId="47"/>
        <pc:sldMkLst>
          <pc:docMk/>
          <pc:sldMk cId="2914373014" sldId="374"/>
        </pc:sldMkLst>
      </pc:sldChg>
      <pc:sldChg chg="del">
        <pc:chgData name="Quinn Sunderland" userId="8ee72650-e3a9-40ed-85ec-66371a1c1aef" providerId="ADAL" clId="{FE99E2D6-6FF7-4D6E-B664-4CA087EEDCFC}" dt="2025-01-31T06:04:34.153" v="6902" actId="47"/>
        <pc:sldMkLst>
          <pc:docMk/>
          <pc:sldMk cId="968576081" sldId="375"/>
        </pc:sldMkLst>
      </pc:sldChg>
      <pc:sldChg chg="del">
        <pc:chgData name="Quinn Sunderland" userId="8ee72650-e3a9-40ed-85ec-66371a1c1aef" providerId="ADAL" clId="{FE99E2D6-6FF7-4D6E-B664-4CA087EEDCFC}" dt="2025-01-31T06:03:52.159" v="6852" actId="47"/>
        <pc:sldMkLst>
          <pc:docMk/>
          <pc:sldMk cId="4133306473" sldId="376"/>
        </pc:sldMkLst>
      </pc:sldChg>
      <pc:sldChg chg="del">
        <pc:chgData name="Quinn Sunderland" userId="8ee72650-e3a9-40ed-85ec-66371a1c1aef" providerId="ADAL" clId="{FE99E2D6-6FF7-4D6E-B664-4CA087EEDCFC}" dt="2025-01-31T03:24:06.235" v="674" actId="47"/>
        <pc:sldMkLst>
          <pc:docMk/>
          <pc:sldMk cId="1362495621" sldId="377"/>
        </pc:sldMkLst>
      </pc:sldChg>
      <pc:sldChg chg="del">
        <pc:chgData name="Quinn Sunderland" userId="8ee72650-e3a9-40ed-85ec-66371a1c1aef" providerId="ADAL" clId="{FE99E2D6-6FF7-4D6E-B664-4CA087EEDCFC}" dt="2025-01-31T03:17:32.959" v="398" actId="47"/>
        <pc:sldMkLst>
          <pc:docMk/>
          <pc:sldMk cId="1197302888" sldId="379"/>
        </pc:sldMkLst>
      </pc:sldChg>
      <pc:sldChg chg="modSp add mod ord">
        <pc:chgData name="Quinn Sunderland" userId="8ee72650-e3a9-40ed-85ec-66371a1c1aef" providerId="ADAL" clId="{FE99E2D6-6FF7-4D6E-B664-4CA087EEDCFC}" dt="2025-01-31T03:16:57.618" v="397" actId="20577"/>
        <pc:sldMkLst>
          <pc:docMk/>
          <pc:sldMk cId="1905484849" sldId="380"/>
        </pc:sldMkLst>
      </pc:sldChg>
      <pc:sldChg chg="delSp modSp add mod">
        <pc:chgData name="Quinn Sunderland" userId="8ee72650-e3a9-40ed-85ec-66371a1c1aef" providerId="ADAL" clId="{FE99E2D6-6FF7-4D6E-B664-4CA087EEDCFC}" dt="2025-01-31T06:24:17.247" v="7359" actId="478"/>
        <pc:sldMkLst>
          <pc:docMk/>
          <pc:sldMk cId="1648567527" sldId="381"/>
        </pc:sldMkLst>
      </pc:sldChg>
      <pc:sldChg chg="modSp add mod">
        <pc:chgData name="Quinn Sunderland" userId="8ee72650-e3a9-40ed-85ec-66371a1c1aef" providerId="ADAL" clId="{FE99E2D6-6FF7-4D6E-B664-4CA087EEDCFC}" dt="2025-01-31T03:31:19.746" v="739" actId="20577"/>
        <pc:sldMkLst>
          <pc:docMk/>
          <pc:sldMk cId="2069862175" sldId="382"/>
        </pc:sldMkLst>
      </pc:sldChg>
      <pc:sldChg chg="addSp delSp modSp new mod">
        <pc:chgData name="Quinn Sunderland" userId="8ee72650-e3a9-40ed-85ec-66371a1c1aef" providerId="ADAL" clId="{FE99E2D6-6FF7-4D6E-B664-4CA087EEDCFC}" dt="2025-02-03T06:34:40.854" v="7442" actId="1076"/>
        <pc:sldMkLst>
          <pc:docMk/>
          <pc:sldMk cId="3255525634" sldId="383"/>
        </pc:sldMkLst>
      </pc:sldChg>
      <pc:sldChg chg="addSp delSp modSp add mod">
        <pc:chgData name="Quinn Sunderland" userId="8ee72650-e3a9-40ed-85ec-66371a1c1aef" providerId="ADAL" clId="{FE99E2D6-6FF7-4D6E-B664-4CA087EEDCFC}" dt="2025-02-03T06:36:16.880" v="7443" actId="33524"/>
        <pc:sldMkLst>
          <pc:docMk/>
          <pc:sldMk cId="3897654083" sldId="384"/>
        </pc:sldMkLst>
      </pc:sldChg>
      <pc:sldChg chg="addSp delSp modSp add del mod">
        <pc:chgData name="Quinn Sunderland" userId="8ee72650-e3a9-40ed-85ec-66371a1c1aef" providerId="ADAL" clId="{FE99E2D6-6FF7-4D6E-B664-4CA087EEDCFC}" dt="2025-01-31T03:45:34.690" v="973" actId="47"/>
        <pc:sldMkLst>
          <pc:docMk/>
          <pc:sldMk cId="2754069958" sldId="385"/>
        </pc:sldMkLst>
      </pc:sldChg>
      <pc:sldChg chg="addSp delSp modSp add mod">
        <pc:chgData name="Quinn Sunderland" userId="8ee72650-e3a9-40ed-85ec-66371a1c1aef" providerId="ADAL" clId="{FE99E2D6-6FF7-4D6E-B664-4CA087EEDCFC}" dt="2025-01-31T04:15:12.209" v="2188" actId="33524"/>
        <pc:sldMkLst>
          <pc:docMk/>
          <pc:sldMk cId="2941728768" sldId="385"/>
        </pc:sldMkLst>
      </pc:sldChg>
      <pc:sldChg chg="addSp delSp modSp add mod ord setBg">
        <pc:chgData name="Quinn Sunderland" userId="8ee72650-e3a9-40ed-85ec-66371a1c1aef" providerId="ADAL" clId="{FE99E2D6-6FF7-4D6E-B664-4CA087EEDCFC}" dt="2025-01-31T04:29:58.245" v="2685"/>
        <pc:sldMkLst>
          <pc:docMk/>
          <pc:sldMk cId="3911851884" sldId="386"/>
        </pc:sldMkLst>
      </pc:sldChg>
      <pc:sldChg chg="delSp modSp add mod">
        <pc:chgData name="Quinn Sunderland" userId="8ee72650-e3a9-40ed-85ec-66371a1c1aef" providerId="ADAL" clId="{FE99E2D6-6FF7-4D6E-B664-4CA087EEDCFC}" dt="2025-01-31T04:43:48.729" v="3634" actId="6549"/>
        <pc:sldMkLst>
          <pc:docMk/>
          <pc:sldMk cId="4107837763" sldId="387"/>
        </pc:sldMkLst>
      </pc:sldChg>
      <pc:sldChg chg="addSp delSp modSp add mod ord">
        <pc:chgData name="Quinn Sunderland" userId="8ee72650-e3a9-40ed-85ec-66371a1c1aef" providerId="ADAL" clId="{FE99E2D6-6FF7-4D6E-B664-4CA087EEDCFC}" dt="2025-01-31T04:29:34.813" v="2683" actId="2085"/>
        <pc:sldMkLst>
          <pc:docMk/>
          <pc:sldMk cId="2168501503" sldId="388"/>
        </pc:sldMkLst>
      </pc:sldChg>
      <pc:sldChg chg="addSp delSp modSp add mod">
        <pc:chgData name="Quinn Sunderland" userId="8ee72650-e3a9-40ed-85ec-66371a1c1aef" providerId="ADAL" clId="{FE99E2D6-6FF7-4D6E-B664-4CA087EEDCFC}" dt="2025-01-31T05:01:56.627" v="4122"/>
        <pc:sldMkLst>
          <pc:docMk/>
          <pc:sldMk cId="3376244781" sldId="389"/>
        </pc:sldMkLst>
      </pc:sldChg>
      <pc:sldChg chg="addSp delSp modSp add mod ord">
        <pc:chgData name="Quinn Sunderland" userId="8ee72650-e3a9-40ed-85ec-66371a1c1aef" providerId="ADAL" clId="{FE99E2D6-6FF7-4D6E-B664-4CA087EEDCFC}" dt="2025-01-31T04:48:34.541" v="3773" actId="34135"/>
        <pc:sldMkLst>
          <pc:docMk/>
          <pc:sldMk cId="1555603047" sldId="390"/>
        </pc:sldMkLst>
      </pc:sldChg>
      <pc:sldChg chg="delSp modSp add del mod">
        <pc:chgData name="Quinn Sunderland" userId="8ee72650-e3a9-40ed-85ec-66371a1c1aef" providerId="ADAL" clId="{FE99E2D6-6FF7-4D6E-B664-4CA087EEDCFC}" dt="2025-01-31T04:41:35.859" v="3627" actId="47"/>
        <pc:sldMkLst>
          <pc:docMk/>
          <pc:sldMk cId="4243104373" sldId="390"/>
        </pc:sldMkLst>
      </pc:sldChg>
      <pc:sldChg chg="addSp delSp modSp add mod ord setBg">
        <pc:chgData name="Quinn Sunderland" userId="8ee72650-e3a9-40ed-85ec-66371a1c1aef" providerId="ADAL" clId="{FE99E2D6-6FF7-4D6E-B664-4CA087EEDCFC}" dt="2025-01-31T05:22:42.241" v="5657" actId="14100"/>
        <pc:sldMkLst>
          <pc:docMk/>
          <pc:sldMk cId="2512294968" sldId="391"/>
        </pc:sldMkLst>
      </pc:sldChg>
      <pc:sldChg chg="addSp delSp modSp new mod">
        <pc:chgData name="Quinn Sunderland" userId="8ee72650-e3a9-40ed-85ec-66371a1c1aef" providerId="ADAL" clId="{FE99E2D6-6FF7-4D6E-B664-4CA087EEDCFC}" dt="2025-01-31T05:08:12.430" v="4384" actId="1076"/>
        <pc:sldMkLst>
          <pc:docMk/>
          <pc:sldMk cId="1929000612" sldId="392"/>
        </pc:sldMkLst>
      </pc:sldChg>
      <pc:sldChg chg="delSp add del mod">
        <pc:chgData name="Quinn Sunderland" userId="8ee72650-e3a9-40ed-85ec-66371a1c1aef" providerId="ADAL" clId="{FE99E2D6-6FF7-4D6E-B664-4CA087EEDCFC}" dt="2025-01-31T05:23:19.379" v="5664" actId="47"/>
        <pc:sldMkLst>
          <pc:docMk/>
          <pc:sldMk cId="3393750183" sldId="393"/>
        </pc:sldMkLst>
      </pc:sldChg>
      <pc:sldChg chg="addSp delSp modSp add mod">
        <pc:chgData name="Quinn Sunderland" userId="8ee72650-e3a9-40ed-85ec-66371a1c1aef" providerId="ADAL" clId="{FE99E2D6-6FF7-4D6E-B664-4CA087EEDCFC}" dt="2025-01-31T05:42:17.933" v="6277" actId="14826"/>
        <pc:sldMkLst>
          <pc:docMk/>
          <pc:sldMk cId="819504416" sldId="394"/>
        </pc:sldMkLst>
      </pc:sldChg>
      <pc:sldChg chg="addSp delSp modSp add mod">
        <pc:chgData name="Quinn Sunderland" userId="8ee72650-e3a9-40ed-85ec-66371a1c1aef" providerId="ADAL" clId="{FE99E2D6-6FF7-4D6E-B664-4CA087EEDCFC}" dt="2025-01-31T05:52:09.285" v="6456" actId="122"/>
        <pc:sldMkLst>
          <pc:docMk/>
          <pc:sldMk cId="2528658220" sldId="395"/>
        </pc:sldMkLst>
      </pc:sldChg>
      <pc:sldChg chg="addSp delSp modSp add mod ord">
        <pc:chgData name="Quinn Sunderland" userId="8ee72650-e3a9-40ed-85ec-66371a1c1aef" providerId="ADAL" clId="{FE99E2D6-6FF7-4D6E-B664-4CA087EEDCFC}" dt="2025-01-31T06:10:18.746" v="7356" actId="1076"/>
        <pc:sldMkLst>
          <pc:docMk/>
          <pc:sldMk cId="259754774" sldId="396"/>
        </pc:sldMkLst>
      </pc:sldChg>
      <pc:sldChg chg="add del">
        <pc:chgData name="Quinn Sunderland" userId="8ee72650-e3a9-40ed-85ec-66371a1c1aef" providerId="ADAL" clId="{FE99E2D6-6FF7-4D6E-B664-4CA087EEDCFC}" dt="2025-01-31T05:53:29.284" v="6490" actId="47"/>
        <pc:sldMkLst>
          <pc:docMk/>
          <pc:sldMk cId="1002498097" sldId="396"/>
        </pc:sldMkLst>
      </pc:sldChg>
      <pc:sldChg chg="add del">
        <pc:chgData name="Quinn Sunderland" userId="8ee72650-e3a9-40ed-85ec-66371a1c1aef" providerId="ADAL" clId="{FE99E2D6-6FF7-4D6E-B664-4CA087EEDCFC}" dt="2025-01-31T06:03:37.195" v="6850" actId="47"/>
        <pc:sldMkLst>
          <pc:docMk/>
          <pc:sldMk cId="2564909533" sldId="396"/>
        </pc:sldMkLst>
      </pc:sldChg>
      <pc:sldChg chg="add del">
        <pc:chgData name="Quinn Sunderland" userId="8ee72650-e3a9-40ed-85ec-66371a1c1aef" providerId="ADAL" clId="{FE99E2D6-6FF7-4D6E-B664-4CA087EEDCFC}" dt="2025-01-31T05:48:21.144" v="6397" actId="47"/>
        <pc:sldMkLst>
          <pc:docMk/>
          <pc:sldMk cId="2690709424" sldId="396"/>
        </pc:sldMkLst>
      </pc:sldChg>
      <pc:sldChg chg="addSp delSp modSp add mod">
        <pc:chgData name="Quinn Sunderland" userId="8ee72650-e3a9-40ed-85ec-66371a1c1aef" providerId="ADAL" clId="{FE99E2D6-6FF7-4D6E-B664-4CA087EEDCFC}" dt="2025-02-03T06:27:35.130" v="7426" actId="14100"/>
        <pc:sldMkLst>
          <pc:docMk/>
          <pc:sldMk cId="2026645751" sldId="397"/>
        </pc:sldMkLst>
      </pc:sldChg>
      <pc:sldChg chg="addSp delSp add del mod">
        <pc:chgData name="Quinn Sunderland" userId="8ee72650-e3a9-40ed-85ec-66371a1c1aef" providerId="ADAL" clId="{FE99E2D6-6FF7-4D6E-B664-4CA087EEDCFC}" dt="2025-01-31T05:57:07.550" v="6609" actId="47"/>
        <pc:sldMkLst>
          <pc:docMk/>
          <pc:sldMk cId="2046900443" sldId="397"/>
        </pc:sldMkLst>
      </pc:sldChg>
      <pc:sldChg chg="add del ord">
        <pc:chgData name="Quinn Sunderland" userId="8ee72650-e3a9-40ed-85ec-66371a1c1aef" providerId="ADAL" clId="{FE99E2D6-6FF7-4D6E-B664-4CA087EEDCFC}" dt="2025-02-03T06:37:44.390" v="7446" actId="47"/>
        <pc:sldMkLst>
          <pc:docMk/>
          <pc:sldMk cId="352913663" sldId="398"/>
        </pc:sldMkLst>
      </pc:sldChg>
      <pc:sldChg chg="add">
        <pc:chgData name="Quinn Sunderland" userId="8ee72650-e3a9-40ed-85ec-66371a1c1aef" providerId="ADAL" clId="{FE99E2D6-6FF7-4D6E-B664-4CA087EEDCFC}" dt="2025-02-03T06:37:39.915" v="7444" actId="2890"/>
        <pc:sldMkLst>
          <pc:docMk/>
          <pc:sldMk cId="1639830731" sldId="399"/>
        </pc:sldMkLst>
      </pc:sldChg>
      <pc:sldChg chg="add del replId">
        <pc:chgData name="Quinn Sunderland" userId="8ee72650-e3a9-40ed-85ec-66371a1c1aef" providerId="ADAL" clId="{FE99E2D6-6FF7-4D6E-B664-4CA087EEDCFC}" dt="2025-02-03T06:37:43.154" v="7445" actId="47"/>
        <pc:sldMkLst>
          <pc:docMk/>
          <pc:sldMk cId="3153904796" sldId="400"/>
        </pc:sldMkLst>
      </pc:sldChg>
      <pc:sldMasterChg chg="add addSldLayout">
        <pc:chgData name="Quinn Sunderland" userId="8ee72650-e3a9-40ed-85ec-66371a1c1aef" providerId="ADAL" clId="{FE99E2D6-6FF7-4D6E-B664-4CA087EEDCFC}" dt="2025-01-31T05:22:52.039" v="5658" actId="27028"/>
        <pc:sldMasterMkLst>
          <pc:docMk/>
          <pc:sldMasterMk cId="0" sldId="2147483648"/>
        </pc:sldMasterMkLst>
        <pc:sldLayoutChg chg="add">
          <pc:chgData name="Quinn Sunderland" userId="8ee72650-e3a9-40ed-85ec-66371a1c1aef" providerId="ADAL" clId="{FE99E2D6-6FF7-4D6E-B664-4CA087EEDCFC}" dt="2025-01-31T03:13:52.796" v="0" actId="27028"/>
          <pc:sldLayoutMkLst>
            <pc:docMk/>
            <pc:sldMasterMk cId="0" sldId="2147483648"/>
            <pc:sldLayoutMk cId="0" sldId="2147483662"/>
          </pc:sldLayoutMkLst>
        </pc:sldLayoutChg>
        <pc:sldLayoutChg chg="add">
          <pc:chgData name="Quinn Sunderland" userId="8ee72650-e3a9-40ed-85ec-66371a1c1aef" providerId="ADAL" clId="{FE99E2D6-6FF7-4D6E-B664-4CA087EEDCFC}" dt="2025-01-31T05:22:52.039" v="5658" actId="27028"/>
          <pc:sldLayoutMkLst>
            <pc:docMk/>
            <pc:sldMasterMk cId="0" sldId="2147483648"/>
            <pc:sldLayoutMk cId="0" sldId="2147483665"/>
          </pc:sldLayoutMkLst>
        </pc:sldLayoutChg>
      </pc:sldMasterChg>
      <pc:sldMasterChg chg="del replId delSldLayout">
        <pc:chgData name="Quinn Sunderland" userId="8ee72650-e3a9-40ed-85ec-66371a1c1aef" providerId="ADAL" clId="{FE99E2D6-6FF7-4D6E-B664-4CA087EEDCFC}" dt="2025-01-31T06:11:43.814" v="7358" actId="47"/>
        <pc:sldMasterMkLst>
          <pc:docMk/>
          <pc:sldMasterMk cId="1788353970" sldId="2147483686"/>
        </pc:sldMasterMkLst>
        <pc:sldLayoutChg chg="del">
          <pc:chgData name="Quinn Sunderland" userId="8ee72650-e3a9-40ed-85ec-66371a1c1aef" providerId="ADAL" clId="{FE99E2D6-6FF7-4D6E-B664-4CA087EEDCFC}" dt="2025-01-31T06:11:43.814" v="7358" actId="47"/>
          <pc:sldLayoutMkLst>
            <pc:docMk/>
            <pc:sldMasterMk cId="1788353970" sldId="2147483686"/>
            <pc:sldLayoutMk cId="2782271272" sldId="2147483650"/>
          </pc:sldLayoutMkLst>
        </pc:sldLayoutChg>
        <pc:sldLayoutChg chg="del">
          <pc:chgData name="Quinn Sunderland" userId="8ee72650-e3a9-40ed-85ec-66371a1c1aef" providerId="ADAL" clId="{FE99E2D6-6FF7-4D6E-B664-4CA087EEDCFC}" dt="2025-01-31T06:11:43.814" v="7358" actId="47"/>
          <pc:sldLayoutMkLst>
            <pc:docMk/>
            <pc:sldMasterMk cId="1788353970" sldId="2147483686"/>
            <pc:sldLayoutMk cId="758699963" sldId="2147483659"/>
          </pc:sldLayoutMkLst>
        </pc:sldLayoutChg>
        <pc:sldLayoutChg chg="del">
          <pc:chgData name="Quinn Sunderland" userId="8ee72650-e3a9-40ed-85ec-66371a1c1aef" providerId="ADAL" clId="{FE99E2D6-6FF7-4D6E-B664-4CA087EEDCFC}" dt="2025-01-31T06:11:43.814" v="7358" actId="47"/>
          <pc:sldLayoutMkLst>
            <pc:docMk/>
            <pc:sldMasterMk cId="1788353970" sldId="2147483686"/>
            <pc:sldLayoutMk cId="3331702627" sldId="2147483673"/>
          </pc:sldLayoutMkLst>
        </pc:sldLayoutChg>
        <pc:sldLayoutChg chg="del">
          <pc:chgData name="Quinn Sunderland" userId="8ee72650-e3a9-40ed-85ec-66371a1c1aef" providerId="ADAL" clId="{FE99E2D6-6FF7-4D6E-B664-4CA087EEDCFC}" dt="2025-01-31T06:11:43.814" v="7358" actId="47"/>
          <pc:sldLayoutMkLst>
            <pc:docMk/>
            <pc:sldMasterMk cId="1788353970" sldId="2147483686"/>
            <pc:sldLayoutMk cId="642458033" sldId="2147483674"/>
          </pc:sldLayoutMkLst>
        </pc:sldLayoutChg>
        <pc:sldLayoutChg chg="del">
          <pc:chgData name="Quinn Sunderland" userId="8ee72650-e3a9-40ed-85ec-66371a1c1aef" providerId="ADAL" clId="{FE99E2D6-6FF7-4D6E-B664-4CA087EEDCFC}" dt="2025-01-31T06:11:43.814" v="7358" actId="47"/>
          <pc:sldLayoutMkLst>
            <pc:docMk/>
            <pc:sldMasterMk cId="1788353970" sldId="2147483686"/>
            <pc:sldLayoutMk cId="908545600" sldId="2147483675"/>
          </pc:sldLayoutMkLst>
        </pc:sldLayoutChg>
        <pc:sldLayoutChg chg="del">
          <pc:chgData name="Quinn Sunderland" userId="8ee72650-e3a9-40ed-85ec-66371a1c1aef" providerId="ADAL" clId="{FE99E2D6-6FF7-4D6E-B664-4CA087EEDCFC}" dt="2025-01-31T06:11:43.814" v="7358" actId="47"/>
          <pc:sldLayoutMkLst>
            <pc:docMk/>
            <pc:sldMasterMk cId="1788353970" sldId="2147483686"/>
            <pc:sldLayoutMk cId="3229061140" sldId="2147483676"/>
          </pc:sldLayoutMkLst>
        </pc:sldLayoutChg>
        <pc:sldLayoutChg chg="del">
          <pc:chgData name="Quinn Sunderland" userId="8ee72650-e3a9-40ed-85ec-66371a1c1aef" providerId="ADAL" clId="{FE99E2D6-6FF7-4D6E-B664-4CA087EEDCFC}" dt="2025-01-31T06:11:43.814" v="7358" actId="47"/>
          <pc:sldLayoutMkLst>
            <pc:docMk/>
            <pc:sldMasterMk cId="1788353970" sldId="2147483686"/>
            <pc:sldLayoutMk cId="843547809" sldId="2147483677"/>
          </pc:sldLayoutMkLst>
        </pc:sldLayoutChg>
        <pc:sldLayoutChg chg="del">
          <pc:chgData name="Quinn Sunderland" userId="8ee72650-e3a9-40ed-85ec-66371a1c1aef" providerId="ADAL" clId="{FE99E2D6-6FF7-4D6E-B664-4CA087EEDCFC}" dt="2025-01-31T06:11:43.814" v="7358" actId="47"/>
          <pc:sldLayoutMkLst>
            <pc:docMk/>
            <pc:sldMasterMk cId="1788353970" sldId="2147483686"/>
            <pc:sldLayoutMk cId="2296071884" sldId="2147483678"/>
          </pc:sldLayoutMkLst>
        </pc:sldLayoutChg>
        <pc:sldLayoutChg chg="del">
          <pc:chgData name="Quinn Sunderland" userId="8ee72650-e3a9-40ed-85ec-66371a1c1aef" providerId="ADAL" clId="{FE99E2D6-6FF7-4D6E-B664-4CA087EEDCFC}" dt="2025-01-31T06:11:43.814" v="7358" actId="47"/>
          <pc:sldLayoutMkLst>
            <pc:docMk/>
            <pc:sldMasterMk cId="1788353970" sldId="2147483686"/>
            <pc:sldLayoutMk cId="3272641784" sldId="2147483679"/>
          </pc:sldLayoutMkLst>
        </pc:sldLayoutChg>
        <pc:sldLayoutChg chg="del">
          <pc:chgData name="Quinn Sunderland" userId="8ee72650-e3a9-40ed-85ec-66371a1c1aef" providerId="ADAL" clId="{FE99E2D6-6FF7-4D6E-B664-4CA087EEDCFC}" dt="2025-01-31T06:11:43.814" v="7358" actId="47"/>
          <pc:sldLayoutMkLst>
            <pc:docMk/>
            <pc:sldMasterMk cId="1788353970" sldId="2147483686"/>
            <pc:sldLayoutMk cId="346017687" sldId="2147483680"/>
          </pc:sldLayoutMkLst>
        </pc:sldLayoutChg>
        <pc:sldLayoutChg chg="del">
          <pc:chgData name="Quinn Sunderland" userId="8ee72650-e3a9-40ed-85ec-66371a1c1aef" providerId="ADAL" clId="{FE99E2D6-6FF7-4D6E-B664-4CA087EEDCFC}" dt="2025-01-31T06:11:43.814" v="7358" actId="47"/>
          <pc:sldLayoutMkLst>
            <pc:docMk/>
            <pc:sldMasterMk cId="1788353970" sldId="2147483686"/>
            <pc:sldLayoutMk cId="105709589" sldId="2147483681"/>
          </pc:sldLayoutMkLst>
        </pc:sldLayoutChg>
        <pc:sldLayoutChg chg="del">
          <pc:chgData name="Quinn Sunderland" userId="8ee72650-e3a9-40ed-85ec-66371a1c1aef" providerId="ADAL" clId="{FE99E2D6-6FF7-4D6E-B664-4CA087EEDCFC}" dt="2025-01-31T06:11:43.814" v="7358" actId="47"/>
          <pc:sldLayoutMkLst>
            <pc:docMk/>
            <pc:sldMasterMk cId="1788353970" sldId="2147483686"/>
            <pc:sldLayoutMk cId="1108509238" sldId="2147483682"/>
          </pc:sldLayoutMkLst>
        </pc:sldLayoutChg>
        <pc:sldLayoutChg chg="del">
          <pc:chgData name="Quinn Sunderland" userId="8ee72650-e3a9-40ed-85ec-66371a1c1aef" providerId="ADAL" clId="{FE99E2D6-6FF7-4D6E-B664-4CA087EEDCFC}" dt="2025-01-31T06:11:43.814" v="7358" actId="47"/>
          <pc:sldLayoutMkLst>
            <pc:docMk/>
            <pc:sldMasterMk cId="1788353970" sldId="2147483686"/>
            <pc:sldLayoutMk cId="3291045142" sldId="2147483683"/>
          </pc:sldLayoutMkLst>
        </pc:sldLayoutChg>
        <pc:sldLayoutChg chg="del">
          <pc:chgData name="Quinn Sunderland" userId="8ee72650-e3a9-40ed-85ec-66371a1c1aef" providerId="ADAL" clId="{FE99E2D6-6FF7-4D6E-B664-4CA087EEDCFC}" dt="2025-01-31T06:11:43.814" v="7358" actId="47"/>
          <pc:sldLayoutMkLst>
            <pc:docMk/>
            <pc:sldMasterMk cId="1788353970" sldId="2147483686"/>
            <pc:sldLayoutMk cId="2629834124" sldId="2147483684"/>
          </pc:sldLayoutMkLst>
        </pc:sldLayoutChg>
        <pc:sldLayoutChg chg="del">
          <pc:chgData name="Quinn Sunderland" userId="8ee72650-e3a9-40ed-85ec-66371a1c1aef" providerId="ADAL" clId="{FE99E2D6-6FF7-4D6E-B664-4CA087EEDCFC}" dt="2025-01-31T06:11:43.814" v="7358" actId="47"/>
          <pc:sldLayoutMkLst>
            <pc:docMk/>
            <pc:sldMasterMk cId="1788353970" sldId="2147483686"/>
            <pc:sldLayoutMk cId="4190279242" sldId="2147483685"/>
          </pc:sldLayoutMkLst>
        </pc:sldLayoutChg>
      </pc:sldMasterChg>
    </pc:docChg>
  </pc:docChgLst>
  <pc:docChgLst>
    <pc:chgData name="Nathan Edwards" userId="4f1aa8b7-5741-4991-b3ff-2e43d7114403" providerId="ADAL" clId="{0ECA09E1-E6D5-4E2F-A454-D1A5F373BF73}"/>
    <pc:docChg chg="modSld">
      <pc:chgData name="Nathan Edwards" userId="4f1aa8b7-5741-4991-b3ff-2e43d7114403" providerId="ADAL" clId="{0ECA09E1-E6D5-4E2F-A454-D1A5F373BF73}" dt="2025-08-04T05:14:53.407" v="15" actId="20577"/>
      <pc:docMkLst>
        <pc:docMk/>
      </pc:docMkLst>
      <pc:sldChg chg="modSp mod">
        <pc:chgData name="Nathan Edwards" userId="4f1aa8b7-5741-4991-b3ff-2e43d7114403" providerId="ADAL" clId="{0ECA09E1-E6D5-4E2F-A454-D1A5F373BF73}" dt="2025-08-04T05:14:53.407" v="15" actId="20577"/>
        <pc:sldMkLst>
          <pc:docMk/>
          <pc:sldMk cId="2831104257" sldId="367"/>
        </pc:sldMkLst>
        <pc:spChg chg="mod">
          <ac:chgData name="Nathan Edwards" userId="4f1aa8b7-5741-4991-b3ff-2e43d7114403" providerId="ADAL" clId="{0ECA09E1-E6D5-4E2F-A454-D1A5F373BF73}" dt="2025-08-04T05:14:53.407" v="15" actId="20577"/>
          <ac:spMkLst>
            <pc:docMk/>
            <pc:sldMk cId="2831104257" sldId="367"/>
            <ac:spMk id="2" creationId="{80A93FB0-6587-8D4D-415E-D0C48C0909D6}"/>
          </ac:spMkLst>
        </pc:spChg>
      </pc:sldChg>
      <pc:sldChg chg="modSp mod">
        <pc:chgData name="Nathan Edwards" userId="4f1aa8b7-5741-4991-b3ff-2e43d7114403" providerId="ADAL" clId="{0ECA09E1-E6D5-4E2F-A454-D1A5F373BF73}" dt="2025-08-04T05:14:19.704" v="1" actId="20577"/>
        <pc:sldMkLst>
          <pc:docMk/>
          <pc:sldMk cId="4107837763" sldId="387"/>
        </pc:sldMkLst>
        <pc:graphicFrameChg chg="modGraphic">
          <ac:chgData name="Nathan Edwards" userId="4f1aa8b7-5741-4991-b3ff-2e43d7114403" providerId="ADAL" clId="{0ECA09E1-E6D5-4E2F-A454-D1A5F373BF73}" dt="2025-08-04T05:14:19.704" v="1" actId="20577"/>
          <ac:graphicFrameMkLst>
            <pc:docMk/>
            <pc:sldMk cId="4107837763" sldId="387"/>
            <ac:graphicFrameMk id="18" creationId="{7728650F-056B-2DAE-4C64-ED23D2170673}"/>
          </ac:graphicFrameMkLst>
        </pc:graphicFrameChg>
      </pc:sldChg>
      <pc:sldChg chg="modSp mod">
        <pc:chgData name="Nathan Edwards" userId="4f1aa8b7-5741-4991-b3ff-2e43d7114403" providerId="ADAL" clId="{0ECA09E1-E6D5-4E2F-A454-D1A5F373BF73}" dt="2025-08-04T05:14:47.013" v="13" actId="20577"/>
        <pc:sldMkLst>
          <pc:docMk/>
          <pc:sldMk cId="2512294968" sldId="391"/>
        </pc:sldMkLst>
        <pc:graphicFrameChg chg="modGraphic">
          <ac:chgData name="Nathan Edwards" userId="4f1aa8b7-5741-4991-b3ff-2e43d7114403" providerId="ADAL" clId="{0ECA09E1-E6D5-4E2F-A454-D1A5F373BF73}" dt="2025-08-04T05:14:47.013" v="13" actId="20577"/>
          <ac:graphicFrameMkLst>
            <pc:docMk/>
            <pc:sldMk cId="2512294968" sldId="391"/>
            <ac:graphicFrameMk id="18" creationId="{BB3E3013-FE0A-25EE-65D8-DB395BDDDFB6}"/>
          </ac:graphicFrameMkLst>
        </pc:graphicFrameChg>
      </pc:sldChg>
    </pc:docChg>
  </pc:docChgLst>
  <pc:docChgLst>
    <pc:chgData name="Quinn Sunderland" userId="8ee72650-e3a9-40ed-85ec-66371a1c1aef" providerId="ADAL" clId="{34DE4BB8-8CF8-4B90-A296-5D11B69B8A12}"/>
    <pc:docChg chg="undo custSel modSld">
      <pc:chgData name="Quinn Sunderland" userId="8ee72650-e3a9-40ed-85ec-66371a1c1aef" providerId="ADAL" clId="{34DE4BB8-8CF8-4B90-A296-5D11B69B8A12}" dt="2025-08-04T04:05:10.746" v="80" actId="1076"/>
      <pc:docMkLst>
        <pc:docMk/>
      </pc:docMkLst>
      <pc:sldChg chg="modSp mod">
        <pc:chgData name="Quinn Sunderland" userId="8ee72650-e3a9-40ed-85ec-66371a1c1aef" providerId="ADAL" clId="{34DE4BB8-8CF8-4B90-A296-5D11B69B8A12}" dt="2025-08-04T04:04:59.060" v="79" actId="313"/>
        <pc:sldMkLst>
          <pc:docMk/>
          <pc:sldMk cId="3255525634" sldId="383"/>
        </pc:sldMkLst>
        <pc:spChg chg="mod">
          <ac:chgData name="Quinn Sunderland" userId="8ee72650-e3a9-40ed-85ec-66371a1c1aef" providerId="ADAL" clId="{34DE4BB8-8CF8-4B90-A296-5D11B69B8A12}" dt="2025-08-04T04:04:57.778" v="77" actId="313"/>
          <ac:spMkLst>
            <pc:docMk/>
            <pc:sldMk cId="3255525634" sldId="383"/>
            <ac:spMk id="11" creationId="{6B1B27F8-CF08-4032-AFA2-97FFA0170E40}"/>
          </ac:spMkLst>
        </pc:spChg>
        <pc:spChg chg="mod">
          <ac:chgData name="Quinn Sunderland" userId="8ee72650-e3a9-40ed-85ec-66371a1c1aef" providerId="ADAL" clId="{34DE4BB8-8CF8-4B90-A296-5D11B69B8A12}" dt="2025-08-04T04:04:59.060" v="79" actId="313"/>
          <ac:spMkLst>
            <pc:docMk/>
            <pc:sldMk cId="3255525634" sldId="383"/>
            <ac:spMk id="13" creationId="{4A3BF4F7-2386-29EF-4B00-98A50784DC1D}"/>
          </ac:spMkLst>
        </pc:spChg>
      </pc:sldChg>
      <pc:sldChg chg="modSp mod">
        <pc:chgData name="Quinn Sunderland" userId="8ee72650-e3a9-40ed-85ec-66371a1c1aef" providerId="ADAL" clId="{34DE4BB8-8CF8-4B90-A296-5D11B69B8A12}" dt="2025-08-04T04:04:30.255" v="75" actId="465"/>
        <pc:sldMkLst>
          <pc:docMk/>
          <pc:sldMk cId="3897654083" sldId="384"/>
        </pc:sldMkLst>
        <pc:spChg chg="mod">
          <ac:chgData name="Quinn Sunderland" userId="8ee72650-e3a9-40ed-85ec-66371a1c1aef" providerId="ADAL" clId="{34DE4BB8-8CF8-4B90-A296-5D11B69B8A12}" dt="2025-08-04T04:04:28.700" v="74" actId="12789"/>
          <ac:spMkLst>
            <pc:docMk/>
            <pc:sldMk cId="3897654083" sldId="384"/>
            <ac:spMk id="2" creationId="{E6A43C74-EB91-96E6-7147-D545DD61FA8B}"/>
          </ac:spMkLst>
        </pc:spChg>
        <pc:spChg chg="mod">
          <ac:chgData name="Quinn Sunderland" userId="8ee72650-e3a9-40ed-85ec-66371a1c1aef" providerId="ADAL" clId="{34DE4BB8-8CF8-4B90-A296-5D11B69B8A12}" dt="2025-08-04T04:04:28.700" v="74" actId="12789"/>
          <ac:spMkLst>
            <pc:docMk/>
            <pc:sldMk cId="3897654083" sldId="384"/>
            <ac:spMk id="10" creationId="{0C498DAE-9590-4866-CC20-A7BB92BB5D48}"/>
          </ac:spMkLst>
        </pc:spChg>
        <pc:spChg chg="mod">
          <ac:chgData name="Quinn Sunderland" userId="8ee72650-e3a9-40ed-85ec-66371a1c1aef" providerId="ADAL" clId="{34DE4BB8-8CF8-4B90-A296-5D11B69B8A12}" dt="2025-08-04T04:04:30.255" v="75" actId="465"/>
          <ac:spMkLst>
            <pc:docMk/>
            <pc:sldMk cId="3897654083" sldId="384"/>
            <ac:spMk id="15" creationId="{8E172F14-123B-8499-6954-4D45B4DA2A7D}"/>
          </ac:spMkLst>
        </pc:spChg>
        <pc:spChg chg="mod">
          <ac:chgData name="Quinn Sunderland" userId="8ee72650-e3a9-40ed-85ec-66371a1c1aef" providerId="ADAL" clId="{34DE4BB8-8CF8-4B90-A296-5D11B69B8A12}" dt="2025-08-04T04:04:30.255" v="75" actId="465"/>
          <ac:spMkLst>
            <pc:docMk/>
            <pc:sldMk cId="3897654083" sldId="384"/>
            <ac:spMk id="16" creationId="{4EDC23CF-FA6A-F6E5-7D36-277B41A4573C}"/>
          </ac:spMkLst>
        </pc:spChg>
        <pc:spChg chg="mod">
          <ac:chgData name="Quinn Sunderland" userId="8ee72650-e3a9-40ed-85ec-66371a1c1aef" providerId="ADAL" clId="{34DE4BB8-8CF8-4B90-A296-5D11B69B8A12}" dt="2025-08-04T04:04:30.255" v="75" actId="465"/>
          <ac:spMkLst>
            <pc:docMk/>
            <pc:sldMk cId="3897654083" sldId="384"/>
            <ac:spMk id="17" creationId="{38B1242A-B233-0D88-0C7D-51529FF3539C}"/>
          </ac:spMkLst>
        </pc:spChg>
      </pc:sldChg>
      <pc:sldChg chg="setBg">
        <pc:chgData name="Quinn Sunderland" userId="8ee72650-e3a9-40ed-85ec-66371a1c1aef" providerId="ADAL" clId="{34DE4BB8-8CF8-4B90-A296-5D11B69B8A12}" dt="2025-08-04T04:03:45.877" v="66"/>
        <pc:sldMkLst>
          <pc:docMk/>
          <pc:sldMk cId="3911851884" sldId="386"/>
        </pc:sldMkLst>
      </pc:sldChg>
      <pc:sldChg chg="modSp mod">
        <pc:chgData name="Quinn Sunderland" userId="8ee72650-e3a9-40ed-85ec-66371a1c1aef" providerId="ADAL" clId="{34DE4BB8-8CF8-4B90-A296-5D11B69B8A12}" dt="2025-08-04T04:05:10.746" v="80" actId="1076"/>
        <pc:sldMkLst>
          <pc:docMk/>
          <pc:sldMk cId="1555603047" sldId="390"/>
        </pc:sldMkLst>
        <pc:spChg chg="mod">
          <ac:chgData name="Quinn Sunderland" userId="8ee72650-e3a9-40ed-85ec-66371a1c1aef" providerId="ADAL" clId="{34DE4BB8-8CF8-4B90-A296-5D11B69B8A12}" dt="2025-08-04T04:05:10.746" v="80" actId="1076"/>
          <ac:spMkLst>
            <pc:docMk/>
            <pc:sldMk cId="1555603047" sldId="390"/>
            <ac:spMk id="20" creationId="{34F0246C-F385-E2B8-B891-B144D9F49E8D}"/>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atin typeface="Arial Narrow" panose="020B0606020202030204" pitchFamily="34" charset="0"/>
              </a:defRPr>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atin typeface="Arial Narrow" panose="020B0606020202030204" pitchFamily="34" charset="0"/>
              </a:defRPr>
            </a:lvl1pPr>
          </a:lstStyle>
          <a:p>
            <a:fld id="{FCCF68BC-C0C1-4740-B1BC-01AF8EFFB980}" type="datetimeFigureOut">
              <a:rPr lang="en-US" smtClean="0"/>
              <a:pPr/>
              <a:t>8/4/2025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atin typeface="Arial Narrow" panose="020B0606020202030204" pitchFamily="34" charset="0"/>
              </a:defRPr>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atin typeface="Arial Narrow" panose="020B0606020202030204" pitchFamily="34" charset="0"/>
              </a:defRPr>
            </a:lvl1pPr>
          </a:lstStyle>
          <a:p>
            <a:fld id="{DDE82FD2-F864-2E4E-ACF0-2DBC196A7066}" type="slidenum">
              <a:rPr lang="en-US" smtClean="0"/>
              <a:pPr/>
              <a:t>‹#›</a:t>
            </a:fld>
            <a:endParaRPr lang="en-US"/>
          </a:p>
        </p:txBody>
      </p:sp>
    </p:spTree>
    <p:extLst>
      <p:ext uri="{BB962C8B-B14F-4D97-AF65-F5344CB8AC3E}">
        <p14:creationId xmlns:p14="http://schemas.microsoft.com/office/powerpoint/2010/main" val="410714200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Arial Narrow" panose="020B0606020202030204" pitchFamily="34" charset="0"/>
        <a:ea typeface="+mn-ea"/>
        <a:cs typeface="+mn-cs"/>
      </a:defRPr>
    </a:lvl1pPr>
    <a:lvl2pPr marL="457200" algn="l" defTabSz="914400" rtl="0" eaLnBrk="1" latinLnBrk="0" hangingPunct="1">
      <a:defRPr sz="1200" kern="1200">
        <a:solidFill>
          <a:schemeClr val="tx1"/>
        </a:solidFill>
        <a:latin typeface="Arial Narrow" panose="020B0606020202030204" pitchFamily="34" charset="0"/>
        <a:ea typeface="+mn-ea"/>
        <a:cs typeface="+mn-cs"/>
      </a:defRPr>
    </a:lvl2pPr>
    <a:lvl3pPr marL="914400" algn="l" defTabSz="914400" rtl="0" eaLnBrk="1" latinLnBrk="0" hangingPunct="1">
      <a:defRPr sz="1200" kern="1200">
        <a:solidFill>
          <a:schemeClr val="tx1"/>
        </a:solidFill>
        <a:latin typeface="Arial Narrow" panose="020B0606020202030204" pitchFamily="34" charset="0"/>
        <a:ea typeface="+mn-ea"/>
        <a:cs typeface="+mn-cs"/>
      </a:defRPr>
    </a:lvl3pPr>
    <a:lvl4pPr marL="1371600" algn="l" defTabSz="914400" rtl="0" eaLnBrk="1" latinLnBrk="0" hangingPunct="1">
      <a:defRPr sz="1200" kern="1200">
        <a:solidFill>
          <a:schemeClr val="tx1"/>
        </a:solidFill>
        <a:latin typeface="Arial Narrow" panose="020B0606020202030204" pitchFamily="34" charset="0"/>
        <a:ea typeface="+mn-ea"/>
        <a:cs typeface="+mn-cs"/>
      </a:defRPr>
    </a:lvl4pPr>
    <a:lvl5pPr marL="1828800" algn="l" defTabSz="914400" rtl="0" eaLnBrk="1" latinLnBrk="0" hangingPunct="1">
      <a:defRPr sz="1200" kern="1200">
        <a:solidFill>
          <a:schemeClr val="tx1"/>
        </a:solidFill>
        <a:latin typeface="Arial Narrow" panose="020B060602020203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5"/>
          </p:nvPr>
        </p:nvSpPr>
        <p:spPr/>
        <p:txBody>
          <a:bodyPr/>
          <a:lstStyle/>
          <a:p>
            <a:fld id="{06CA6452-2219-4BC6-9528-7A306999FE3E}" type="slidenum">
              <a:rPr lang="en-AU" smtClean="0"/>
              <a:t>5</a:t>
            </a:fld>
            <a:endParaRPr lang="en-AU"/>
          </a:p>
        </p:txBody>
      </p:sp>
    </p:spTree>
    <p:extLst>
      <p:ext uri="{BB962C8B-B14F-4D97-AF65-F5344CB8AC3E}">
        <p14:creationId xmlns:p14="http://schemas.microsoft.com/office/powerpoint/2010/main" val="40894606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5"/>
          </p:nvPr>
        </p:nvSpPr>
        <p:spPr/>
        <p:txBody>
          <a:bodyPr/>
          <a:lstStyle/>
          <a:p>
            <a:fld id="{DDE82FD2-F864-2E4E-ACF0-2DBC196A7066}" type="slidenum">
              <a:rPr lang="en-US" smtClean="0"/>
              <a:t>8</a:t>
            </a:fld>
            <a:endParaRPr lang="en-US"/>
          </a:p>
        </p:txBody>
      </p:sp>
    </p:spTree>
    <p:extLst>
      <p:ext uri="{BB962C8B-B14F-4D97-AF65-F5344CB8AC3E}">
        <p14:creationId xmlns:p14="http://schemas.microsoft.com/office/powerpoint/2010/main" val="404584285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8/4/2025</a:t>
            </a:fld>
            <a:endParaRPr lang="en-US"/>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3600" b="1" i="0">
                <a:solidFill>
                  <a:schemeClr val="tx1"/>
                </a:solidFill>
                <a:latin typeface="Arial Black"/>
                <a:cs typeface="Arial Black"/>
              </a:defRPr>
            </a:lvl1pPr>
          </a:lstStyle>
          <a:p>
            <a:endParaRPr/>
          </a:p>
        </p:txBody>
      </p:sp>
      <p:sp>
        <p:nvSpPr>
          <p:cNvPr id="3" name="Holder 3"/>
          <p:cNvSpPr>
            <a:spLocks noGrp="1"/>
          </p:cNvSpPr>
          <p:nvPr>
            <p:ph type="body" idx="1"/>
          </p:nvPr>
        </p:nvSpPr>
        <p:spPr/>
        <p:txBody>
          <a:bodyPr lIns="0" tIns="0" rIns="0" bIns="0"/>
          <a:lstStyle>
            <a:lvl1pPr>
              <a:defRPr b="0" i="0">
                <a:solidFill>
                  <a:schemeClr val="tx1"/>
                </a:solidFill>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8/4/2025</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older 2"/>
          <p:cNvSpPr>
            <a:spLocks noGrp="1"/>
          </p:cNvSpPr>
          <p:nvPr>
            <p:ph type="title"/>
          </p:nvPr>
        </p:nvSpPr>
        <p:spPr>
          <a:xfrm>
            <a:off x="822115" y="937223"/>
            <a:ext cx="4262120" cy="574675"/>
          </a:xfrm>
          <a:prstGeom prst="rect">
            <a:avLst/>
          </a:prstGeom>
        </p:spPr>
        <p:txBody>
          <a:bodyPr wrap="square" lIns="0" tIns="0" rIns="0" bIns="0">
            <a:spAutoFit/>
          </a:bodyPr>
          <a:lstStyle>
            <a:lvl1pPr>
              <a:defRPr sz="3600" b="1" i="0">
                <a:solidFill>
                  <a:schemeClr val="tx1"/>
                </a:solidFill>
                <a:latin typeface="Arial Black"/>
                <a:cs typeface="Arial Black"/>
              </a:defRPr>
            </a:lvl1pPr>
          </a:lstStyle>
          <a:p>
            <a:endParaRPr/>
          </a:p>
        </p:txBody>
      </p:sp>
      <p:sp>
        <p:nvSpPr>
          <p:cNvPr id="3" name="Holder 3"/>
          <p:cNvSpPr>
            <a:spLocks noGrp="1"/>
          </p:cNvSpPr>
          <p:nvPr>
            <p:ph type="body" idx="1"/>
          </p:nvPr>
        </p:nvSpPr>
        <p:spPr>
          <a:xfrm>
            <a:off x="692861" y="2384996"/>
            <a:ext cx="5037455" cy="2683510"/>
          </a:xfrm>
          <a:prstGeom prst="rect">
            <a:avLst/>
          </a:prstGeom>
        </p:spPr>
        <p:txBody>
          <a:bodyPr wrap="square" lIns="0" tIns="0" rIns="0" bIns="0">
            <a:spAutoFit/>
          </a:bodyPr>
          <a:lstStyle>
            <a:lvl1pPr>
              <a:defRPr b="0" i="0">
                <a:solidFill>
                  <a:schemeClr val="tx1"/>
                </a:solidFill>
              </a:defRPr>
            </a:lvl1pPr>
          </a:lstStyle>
          <a:p>
            <a:endParaRPr/>
          </a:p>
        </p:txBody>
      </p:sp>
      <p:sp>
        <p:nvSpPr>
          <p:cNvPr id="4" name="Holder 4"/>
          <p:cNvSpPr>
            <a:spLocks noGrp="1"/>
          </p:cNvSpPr>
          <p:nvPr>
            <p:ph type="ftr" sz="quarter" idx="5"/>
          </p:nvPr>
        </p:nvSpPr>
        <p:spPr>
          <a:xfrm>
            <a:off x="4147439" y="6377940"/>
            <a:ext cx="3903472" cy="342900"/>
          </a:xfrm>
          <a:prstGeom prst="rect">
            <a:avLst/>
          </a:prstGeom>
        </p:spPr>
        <p:txBody>
          <a:bodyPr wrap="square" lIns="0" tIns="0" rIns="0" bIns="0">
            <a:spAutoFit/>
          </a:bodyPr>
          <a:lstStyle>
            <a:lvl1pPr algn="ctr">
              <a:defRPr>
                <a:solidFill>
                  <a:schemeClr val="tx1">
                    <a:tint val="75000"/>
                  </a:schemeClr>
                </a:solidFill>
              </a:defRPr>
            </a:lvl1pPr>
          </a:lstStyle>
          <a:p>
            <a:endParaRPr/>
          </a:p>
        </p:txBody>
      </p:sp>
      <p:sp>
        <p:nvSpPr>
          <p:cNvPr id="5" name="Holder 5"/>
          <p:cNvSpPr>
            <a:spLocks noGrp="1"/>
          </p:cNvSpPr>
          <p:nvPr>
            <p:ph type="dt" sz="half" idx="6"/>
          </p:nvPr>
        </p:nvSpPr>
        <p:spPr>
          <a:xfrm>
            <a:off x="609917" y="6377940"/>
            <a:ext cx="2805620" cy="342900"/>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t>8/4/2025</a:t>
            </a:fld>
            <a:endParaRPr lang="en-US"/>
          </a:p>
        </p:txBody>
      </p:sp>
      <p:sp>
        <p:nvSpPr>
          <p:cNvPr id="6" name="Holder 6"/>
          <p:cNvSpPr>
            <a:spLocks noGrp="1"/>
          </p:cNvSpPr>
          <p:nvPr>
            <p:ph type="sldNum" sz="quarter" idx="7"/>
          </p:nvPr>
        </p:nvSpPr>
        <p:spPr>
          <a:xfrm>
            <a:off x="8782812" y="6377940"/>
            <a:ext cx="2805620" cy="342900"/>
          </a:xfrm>
          <a:prstGeom prst="rect">
            <a:avLst/>
          </a:prstGeom>
        </p:spPr>
        <p:txBody>
          <a:bodyPr wrap="square" lIns="0" tIns="0" rIns="0" bIns="0">
            <a:spAutoFit/>
          </a:bodyPr>
          <a:lstStyle>
            <a:lvl1pPr algn="r">
              <a:defRPr>
                <a:solidFill>
                  <a:schemeClr val="tx1">
                    <a:tint val="75000"/>
                  </a:schemeClr>
                </a:solidFill>
              </a:defRPr>
            </a:lvl1pPr>
          </a:lstStyle>
          <a:p>
            <a:fld id="{B6F15528-21DE-4FAA-801E-634DDDAF4B2B}" type="slidenum">
              <a:t>‹#›</a:t>
            </a:fld>
            <a:endParaRPr/>
          </a:p>
        </p:txBody>
      </p:sp>
    </p:spTree>
  </p:cSld>
  <p:clrMap bg1="lt1" tx1="dk1" bg2="lt2" tx2="dk2" accent1="accent1" accent2="accent2" accent3="accent3" accent4="accent4" accent5="accent5" accent6="accent6" hlink="hlink" folHlink="folHlink"/>
  <p:sldLayoutIdLst>
    <p:sldLayoutId id="2147483665" r:id="rId1"/>
    <p:sldLayoutId id="2147483662" r:id="rId2"/>
  </p:sldLayoutIdLst>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hyperlink" Target="../Lesson%203/manufacturingmatters.com.au" TargetMode="Externa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image" Target="../media/image15.svg"/><Relationship Id="rId13" Type="http://schemas.openxmlformats.org/officeDocument/2006/relationships/image" Target="../media/image20.png"/><Relationship Id="rId3" Type="http://schemas.openxmlformats.org/officeDocument/2006/relationships/image" Target="../media/image10.png"/><Relationship Id="rId7" Type="http://schemas.openxmlformats.org/officeDocument/2006/relationships/image" Target="../media/image14.png"/><Relationship Id="rId12" Type="http://schemas.openxmlformats.org/officeDocument/2006/relationships/image" Target="../media/image19.sv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13.svg"/><Relationship Id="rId11" Type="http://schemas.openxmlformats.org/officeDocument/2006/relationships/image" Target="../media/image18.png"/><Relationship Id="rId5" Type="http://schemas.openxmlformats.org/officeDocument/2006/relationships/image" Target="../media/image12.png"/><Relationship Id="rId10" Type="http://schemas.openxmlformats.org/officeDocument/2006/relationships/image" Target="../media/image17.svg"/><Relationship Id="rId4" Type="http://schemas.openxmlformats.org/officeDocument/2006/relationships/image" Target="../media/image11.svg"/><Relationship Id="rId9" Type="http://schemas.openxmlformats.org/officeDocument/2006/relationships/image" Target="../media/image16.png"/><Relationship Id="rId14" Type="http://schemas.openxmlformats.org/officeDocument/2006/relationships/image" Target="../media/image21.sv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object 2"/>
          <p:cNvPicPr/>
          <p:nvPr/>
        </p:nvPicPr>
        <p:blipFill>
          <a:blip r:embed="rId2" cstate="screen">
            <a:extLst>
              <a:ext uri="{28A0092B-C50C-407E-A947-70E740481C1C}">
                <a14:useLocalDpi xmlns:a14="http://schemas.microsoft.com/office/drawing/2010/main"/>
              </a:ext>
            </a:extLst>
          </a:blip>
          <a:stretch>
            <a:fillRect/>
          </a:stretch>
        </p:blipFill>
        <p:spPr>
          <a:xfrm>
            <a:off x="0" y="6674116"/>
            <a:ext cx="12193206" cy="183883"/>
          </a:xfrm>
          <a:prstGeom prst="rect">
            <a:avLst/>
          </a:prstGeom>
        </p:spPr>
      </p:pic>
      <p:sp>
        <p:nvSpPr>
          <p:cNvPr id="3" name="object 3"/>
          <p:cNvSpPr txBox="1"/>
          <p:nvPr/>
        </p:nvSpPr>
        <p:spPr>
          <a:xfrm>
            <a:off x="5841531" y="3745837"/>
            <a:ext cx="5174661" cy="228268"/>
          </a:xfrm>
          <a:prstGeom prst="rect">
            <a:avLst/>
          </a:prstGeom>
        </p:spPr>
        <p:txBody>
          <a:bodyPr vert="horz" wrap="square" lIns="0" tIns="12700" rIns="0" bIns="0" rtlCol="0">
            <a:spAutoFit/>
          </a:bodyPr>
          <a:lstStyle/>
          <a:p>
            <a:pPr marL="298450" marR="5080" indent="-285750">
              <a:lnSpc>
                <a:spcPct val="100000"/>
              </a:lnSpc>
              <a:spcBef>
                <a:spcPts val="100"/>
              </a:spcBef>
              <a:buFont typeface="Arial" panose="020B0604020202020204" pitchFamily="34" charset="0"/>
              <a:buChar char="►"/>
            </a:pPr>
            <a:r>
              <a:rPr lang="en-AU" sz="1400">
                <a:solidFill>
                  <a:srgbClr val="231F20"/>
                </a:solidFill>
                <a:latin typeface="Arial"/>
                <a:cs typeface="Arial"/>
              </a:rPr>
              <a:t>Lesson six: 21</a:t>
            </a:r>
            <a:r>
              <a:rPr lang="en-AU" sz="1400" baseline="30000">
                <a:solidFill>
                  <a:srgbClr val="231F20"/>
                </a:solidFill>
                <a:latin typeface="Arial"/>
                <a:cs typeface="Arial"/>
              </a:rPr>
              <a:t>st</a:t>
            </a:r>
            <a:r>
              <a:rPr lang="en-AU" sz="1400">
                <a:solidFill>
                  <a:srgbClr val="231F20"/>
                </a:solidFill>
                <a:latin typeface="Arial"/>
                <a:cs typeface="Arial"/>
              </a:rPr>
              <a:t> century skills and employability</a:t>
            </a:r>
            <a:endParaRPr sz="1400">
              <a:latin typeface="Arial"/>
              <a:cs typeface="Arial"/>
            </a:endParaRPr>
          </a:p>
        </p:txBody>
      </p:sp>
      <p:pic>
        <p:nvPicPr>
          <p:cNvPr id="5" name="object 5"/>
          <p:cNvPicPr/>
          <p:nvPr/>
        </p:nvPicPr>
        <p:blipFill>
          <a:blip r:embed="rId3" cstate="screen">
            <a:extLst>
              <a:ext uri="{28A0092B-C50C-407E-A947-70E740481C1C}">
                <a14:useLocalDpi xmlns:a14="http://schemas.microsoft.com/office/drawing/2010/main"/>
              </a:ext>
            </a:extLst>
          </a:blip>
          <a:stretch>
            <a:fillRect/>
          </a:stretch>
        </p:blipFill>
        <p:spPr>
          <a:xfrm>
            <a:off x="727598" y="1816763"/>
            <a:ext cx="4476610" cy="3405606"/>
          </a:xfrm>
          <a:prstGeom prst="rect">
            <a:avLst/>
          </a:prstGeom>
        </p:spPr>
      </p:pic>
      <p:pic>
        <p:nvPicPr>
          <p:cNvPr id="6" name="object 6"/>
          <p:cNvPicPr/>
          <p:nvPr/>
        </p:nvPicPr>
        <p:blipFill>
          <a:blip r:embed="rId4" cstate="screen">
            <a:extLst>
              <a:ext uri="{28A0092B-C50C-407E-A947-70E740481C1C}">
                <a14:useLocalDpi xmlns:a14="http://schemas.microsoft.com/office/drawing/2010/main"/>
              </a:ext>
            </a:extLst>
          </a:blip>
          <a:stretch>
            <a:fillRect/>
          </a:stretch>
        </p:blipFill>
        <p:spPr>
          <a:xfrm>
            <a:off x="727598" y="1375769"/>
            <a:ext cx="4476610" cy="3846601"/>
          </a:xfrm>
          <a:prstGeom prst="rect">
            <a:avLst/>
          </a:prstGeom>
        </p:spPr>
      </p:pic>
      <p:sp>
        <p:nvSpPr>
          <p:cNvPr id="13" name="object 7">
            <a:extLst>
              <a:ext uri="{FF2B5EF4-FFF2-40B4-BE49-F238E27FC236}">
                <a16:creationId xmlns:a16="http://schemas.microsoft.com/office/drawing/2014/main" id="{E14BE4B6-A0CB-A195-5B25-E480375A275B}"/>
              </a:ext>
            </a:extLst>
          </p:cNvPr>
          <p:cNvSpPr/>
          <p:nvPr/>
        </p:nvSpPr>
        <p:spPr>
          <a:xfrm>
            <a:off x="5847628" y="2983837"/>
            <a:ext cx="5867400" cy="594360"/>
          </a:xfrm>
          <a:custGeom>
            <a:avLst/>
            <a:gdLst/>
            <a:ahLst/>
            <a:cxnLst/>
            <a:rect l="l" t="t" r="r" b="b"/>
            <a:pathLst>
              <a:path w="1993265" h="594360">
                <a:moveTo>
                  <a:pt x="0" y="594232"/>
                </a:moveTo>
                <a:lnTo>
                  <a:pt x="1993049" y="594232"/>
                </a:lnTo>
                <a:lnTo>
                  <a:pt x="1993049" y="0"/>
                </a:lnTo>
                <a:lnTo>
                  <a:pt x="0" y="0"/>
                </a:lnTo>
                <a:lnTo>
                  <a:pt x="0" y="594232"/>
                </a:lnTo>
                <a:close/>
              </a:path>
            </a:pathLst>
          </a:custGeom>
          <a:gradFill>
            <a:gsLst>
              <a:gs pos="100000">
                <a:srgbClr val="0041CF"/>
              </a:gs>
              <a:gs pos="0">
                <a:srgbClr val="030083"/>
              </a:gs>
            </a:gsLst>
            <a:lin ang="10800000" scaled="0"/>
          </a:gradFill>
        </p:spPr>
        <p:txBody>
          <a:bodyPr wrap="square" lIns="0" tIns="0" rIns="0" bIns="0" rtlCol="0"/>
          <a:lstStyle/>
          <a:p>
            <a:endParaRPr/>
          </a:p>
        </p:txBody>
      </p:sp>
      <p:sp>
        <p:nvSpPr>
          <p:cNvPr id="14" name="object 9">
            <a:extLst>
              <a:ext uri="{FF2B5EF4-FFF2-40B4-BE49-F238E27FC236}">
                <a16:creationId xmlns:a16="http://schemas.microsoft.com/office/drawing/2014/main" id="{156163AB-4B10-E940-327D-181A44306AE7}"/>
              </a:ext>
            </a:extLst>
          </p:cNvPr>
          <p:cNvSpPr txBox="1">
            <a:spLocks/>
          </p:cNvSpPr>
          <p:nvPr/>
        </p:nvSpPr>
        <p:spPr>
          <a:xfrm>
            <a:off x="5943600" y="2971800"/>
            <a:ext cx="5867400" cy="567463"/>
          </a:xfrm>
          <a:prstGeom prst="rect">
            <a:avLst/>
          </a:prstGeom>
        </p:spPr>
        <p:txBody>
          <a:bodyPr vert="horz" wrap="square" lIns="0" tIns="13335" rIns="0" bIns="0" rtlCol="0">
            <a:spAutoFit/>
          </a:bodyPr>
          <a:lstStyle>
            <a:lvl1pPr>
              <a:defRPr sz="3600" b="1" i="0">
                <a:solidFill>
                  <a:schemeClr val="tx1"/>
                </a:solidFill>
                <a:latin typeface="Arial Black"/>
                <a:ea typeface="+mj-ea"/>
                <a:cs typeface="Arial Black"/>
              </a:defRPr>
            </a:lvl1pPr>
          </a:lstStyle>
          <a:p>
            <a:pPr marL="12700">
              <a:spcBef>
                <a:spcPts val="105"/>
              </a:spcBef>
            </a:pPr>
            <a:r>
              <a:rPr lang="en-AU" spc="-10">
                <a:solidFill>
                  <a:srgbClr val="FFFFFF"/>
                </a:solidFill>
              </a:rPr>
              <a:t>CAREERS EDUCATION</a:t>
            </a:r>
          </a:p>
        </p:txBody>
      </p:sp>
      <p:pic>
        <p:nvPicPr>
          <p:cNvPr id="18" name="Picture 17" descr="A blue orange and orange text&#10;&#10;Description automatically generated">
            <a:extLst>
              <a:ext uri="{FF2B5EF4-FFF2-40B4-BE49-F238E27FC236}">
                <a16:creationId xmlns:a16="http://schemas.microsoft.com/office/drawing/2014/main" id="{4B9737F6-AB56-5590-3576-42ACA75E6F6F}"/>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0679357" y="6172200"/>
            <a:ext cx="1205611" cy="372233"/>
          </a:xfrm>
          <a:prstGeom prst="rect">
            <a:avLst/>
          </a:prstGeom>
        </p:spPr>
      </p:pic>
      <p:sp>
        <p:nvSpPr>
          <p:cNvPr id="20" name="TextBox 19">
            <a:extLst>
              <a:ext uri="{FF2B5EF4-FFF2-40B4-BE49-F238E27FC236}">
                <a16:creationId xmlns:a16="http://schemas.microsoft.com/office/drawing/2014/main" id="{C0C3C545-48D6-72F8-B967-C76E1D42A71D}"/>
              </a:ext>
            </a:extLst>
          </p:cNvPr>
          <p:cNvSpPr txBox="1"/>
          <p:nvPr/>
        </p:nvSpPr>
        <p:spPr>
          <a:xfrm>
            <a:off x="152400" y="6409219"/>
            <a:ext cx="9566882" cy="200055"/>
          </a:xfrm>
          <a:prstGeom prst="rect">
            <a:avLst/>
          </a:prstGeom>
          <a:noFill/>
        </p:spPr>
        <p:txBody>
          <a:bodyPr wrap="square">
            <a:spAutoFit/>
          </a:bodyPr>
          <a:lstStyle/>
          <a:p>
            <a:r>
              <a:rPr lang="en-AU" sz="700">
                <a:solidFill>
                  <a:srgbClr val="999999"/>
                </a:solidFill>
                <a:latin typeface="Poppins" panose="00000500000000000000" pitchFamily="2" charset="0"/>
              </a:rPr>
              <a:t>Careers Education Short Course resources developed by Griffith University and Manufacturing Skills Queensland </a:t>
            </a:r>
            <a:r>
              <a:rPr lang="en-AU" sz="600" i="1">
                <a:solidFill>
                  <a:srgbClr val="231F20"/>
                </a:solidFill>
                <a:latin typeface="Arial"/>
                <a:cs typeface="Arial"/>
              </a:rPr>
              <a:t>| </a:t>
            </a:r>
            <a:r>
              <a:rPr lang="en-AU" sz="700" b="0" i="0">
                <a:solidFill>
                  <a:srgbClr val="999999"/>
                </a:solidFill>
                <a:effectLst/>
                <a:latin typeface="Poppins" panose="00000500000000000000" pitchFamily="2" charset="0"/>
              </a:rPr>
              <a:t>©2025 Manufacturing Skills Queensland</a:t>
            </a:r>
            <a:r>
              <a:rPr lang="en-AU" sz="600" i="1">
                <a:solidFill>
                  <a:srgbClr val="231F20"/>
                </a:solidFill>
                <a:latin typeface="Arial"/>
                <a:cs typeface="Arial"/>
              </a:rPr>
              <a:t> </a:t>
            </a:r>
            <a:endParaRPr lang="en-AU" sz="600" i="1"/>
          </a:p>
        </p:txBody>
      </p:sp>
      <p:pic>
        <p:nvPicPr>
          <p:cNvPr id="8" name="Picture 7" descr="A couple of women working on a car&#10;&#10;Description automatically generated">
            <a:extLst>
              <a:ext uri="{FF2B5EF4-FFF2-40B4-BE49-F238E27FC236}">
                <a16:creationId xmlns:a16="http://schemas.microsoft.com/office/drawing/2014/main" id="{D7A967E4-5F79-705F-91F8-E5DC3E7D2E8E}"/>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727598" y="1156959"/>
            <a:ext cx="4476610" cy="4476610"/>
          </a:xfrm>
          <a:prstGeom prst="rect">
            <a:avLst/>
          </a:prstGeom>
        </p:spPr>
      </p:pic>
    </p:spTree>
    <p:extLst>
      <p:ext uri="{BB962C8B-B14F-4D97-AF65-F5344CB8AC3E}">
        <p14:creationId xmlns:p14="http://schemas.microsoft.com/office/powerpoint/2010/main" val="202664575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Sp="0">
  <p:cSld>
    <p:bg>
      <p:bgPr>
        <a:gradFill>
          <a:gsLst>
            <a:gs pos="0">
              <a:srgbClr val="030083"/>
            </a:gs>
            <a:gs pos="100000">
              <a:schemeClr val="accent2">
                <a:lumMod val="60000"/>
                <a:lumOff val="40000"/>
              </a:schemeClr>
            </a:gs>
          </a:gsLst>
          <a:path path="circle">
            <a:fillToRect t="100000" r="100000"/>
          </a:path>
        </a:gradFill>
        <a:effectLst/>
      </p:bgPr>
    </p:bg>
    <p:spTree>
      <p:nvGrpSpPr>
        <p:cNvPr id="1" name="">
          <a:extLst>
            <a:ext uri="{FF2B5EF4-FFF2-40B4-BE49-F238E27FC236}">
              <a16:creationId xmlns:a16="http://schemas.microsoft.com/office/drawing/2014/main" id="{FE28099D-E37E-30BE-5D7E-E91C31277719}"/>
            </a:ext>
          </a:extLst>
        </p:cNvPr>
        <p:cNvGrpSpPr/>
        <p:nvPr/>
      </p:nvGrpSpPr>
      <p:grpSpPr>
        <a:xfrm>
          <a:off x="0" y="0"/>
          <a:ext cx="0" cy="0"/>
          <a:chOff x="0" y="0"/>
          <a:chExt cx="0" cy="0"/>
        </a:xfrm>
      </p:grpSpPr>
      <p:sp>
        <p:nvSpPr>
          <p:cNvPr id="14" name="object 14">
            <a:extLst>
              <a:ext uri="{FF2B5EF4-FFF2-40B4-BE49-F238E27FC236}">
                <a16:creationId xmlns:a16="http://schemas.microsoft.com/office/drawing/2014/main" id="{09FC1384-6DC6-4E12-2B7B-DF563C63FF2C}"/>
              </a:ext>
            </a:extLst>
          </p:cNvPr>
          <p:cNvSpPr txBox="1"/>
          <p:nvPr/>
        </p:nvSpPr>
        <p:spPr>
          <a:xfrm>
            <a:off x="6553200" y="2869801"/>
            <a:ext cx="5274797" cy="2406333"/>
          </a:xfrm>
          <a:prstGeom prst="roundRect">
            <a:avLst/>
          </a:prstGeom>
          <a:solidFill>
            <a:schemeClr val="accent4">
              <a:lumMod val="60000"/>
              <a:lumOff val="40000"/>
            </a:schemeClr>
          </a:solidFill>
        </p:spPr>
        <p:txBody>
          <a:bodyPr vert="horz" wrap="square" lIns="0" tIns="0" rIns="0" bIns="0" rtlCol="0">
            <a:spAutoFit/>
          </a:bodyPr>
          <a:lstStyle/>
          <a:p>
            <a:pPr marL="162560">
              <a:lnSpc>
                <a:spcPct val="100000"/>
              </a:lnSpc>
              <a:spcBef>
                <a:spcPts val="1305"/>
              </a:spcBef>
            </a:pPr>
            <a:r>
              <a:rPr lang="en-AU" sz="1600" b="1">
                <a:solidFill>
                  <a:schemeClr val="bg1"/>
                </a:solidFill>
                <a:latin typeface="Arial"/>
                <a:cs typeface="Arial"/>
              </a:rPr>
              <a:t>CHATBOT PROMPTS </a:t>
            </a:r>
            <a:r>
              <a:rPr lang="en-AU" sz="2400" b="1">
                <a:solidFill>
                  <a:schemeClr val="bg1"/>
                </a:solidFill>
                <a:latin typeface="Arial"/>
                <a:cs typeface="Arial"/>
              </a:rPr>
              <a:t>→</a:t>
            </a:r>
            <a:r>
              <a:rPr lang="en-AU" sz="1600" b="1">
                <a:solidFill>
                  <a:schemeClr val="bg1"/>
                </a:solidFill>
                <a:latin typeface="Arial"/>
                <a:cs typeface="Arial"/>
              </a:rPr>
              <a:t> </a:t>
            </a:r>
            <a:endParaRPr lang="en-AU" sz="1600">
              <a:solidFill>
                <a:schemeClr val="bg1"/>
              </a:solidFill>
              <a:latin typeface="Arial"/>
              <a:cs typeface="Arial"/>
            </a:endParaRPr>
          </a:p>
          <a:p>
            <a:pPr marL="380365" marR="261620" indent="-219075">
              <a:lnSpc>
                <a:spcPct val="100000"/>
              </a:lnSpc>
              <a:spcBef>
                <a:spcPts val="810"/>
              </a:spcBef>
              <a:buChar char="•"/>
              <a:tabLst>
                <a:tab pos="380365" algn="l"/>
              </a:tabLst>
            </a:pPr>
            <a:r>
              <a:rPr lang="en-US" sz="1400" b="1">
                <a:solidFill>
                  <a:srgbClr val="FFFFFF"/>
                </a:solidFill>
                <a:latin typeface="Arial"/>
                <a:cs typeface="Arial"/>
              </a:rPr>
              <a:t>How is the industry I’m interested in changing?</a:t>
            </a:r>
          </a:p>
          <a:p>
            <a:pPr marL="380365" marR="261620" indent="-219075">
              <a:lnSpc>
                <a:spcPct val="100000"/>
              </a:lnSpc>
              <a:spcBef>
                <a:spcPts val="810"/>
              </a:spcBef>
              <a:buChar char="•"/>
              <a:tabLst>
                <a:tab pos="380365" algn="l"/>
              </a:tabLst>
            </a:pPr>
            <a:r>
              <a:rPr lang="en-US" sz="1400" b="1">
                <a:solidFill>
                  <a:srgbClr val="FFFFFF"/>
                </a:solidFill>
                <a:latin typeface="Arial"/>
                <a:cs typeface="Arial"/>
              </a:rPr>
              <a:t>What technology is being used in a job that I’m interested in pursuing?</a:t>
            </a:r>
          </a:p>
          <a:p>
            <a:pPr marL="380365" marR="261620" indent="-219075">
              <a:lnSpc>
                <a:spcPct val="100000"/>
              </a:lnSpc>
              <a:spcBef>
                <a:spcPts val="810"/>
              </a:spcBef>
              <a:buChar char="•"/>
              <a:tabLst>
                <a:tab pos="380365" algn="l"/>
              </a:tabLst>
            </a:pPr>
            <a:r>
              <a:rPr lang="en-US" sz="1400" b="1">
                <a:solidFill>
                  <a:srgbClr val="FFFFFF"/>
                </a:solidFill>
                <a:latin typeface="Arial"/>
                <a:cs typeface="Arial"/>
              </a:rPr>
              <a:t>What skills will I need to be successful?</a:t>
            </a:r>
          </a:p>
          <a:p>
            <a:pPr marL="380365" marR="261620" indent="-219075">
              <a:lnSpc>
                <a:spcPct val="100000"/>
              </a:lnSpc>
              <a:spcBef>
                <a:spcPts val="810"/>
              </a:spcBef>
              <a:buChar char="•"/>
              <a:tabLst>
                <a:tab pos="380365" algn="l"/>
              </a:tabLst>
            </a:pPr>
            <a:r>
              <a:rPr lang="en-US" sz="1400" b="1">
                <a:solidFill>
                  <a:srgbClr val="FFFFFF"/>
                </a:solidFill>
                <a:latin typeface="Arial"/>
                <a:cs typeface="Arial"/>
              </a:rPr>
              <a:t>What is lifelong learning?</a:t>
            </a:r>
          </a:p>
          <a:p>
            <a:pPr marL="380365" marR="261620" indent="-219075">
              <a:lnSpc>
                <a:spcPct val="100000"/>
              </a:lnSpc>
              <a:spcBef>
                <a:spcPts val="810"/>
              </a:spcBef>
              <a:buChar char="•"/>
              <a:tabLst>
                <a:tab pos="380365" algn="l"/>
              </a:tabLst>
            </a:pPr>
            <a:r>
              <a:rPr lang="en-US" sz="1400" b="1">
                <a:solidFill>
                  <a:srgbClr val="FFFFFF"/>
                </a:solidFill>
                <a:latin typeface="Arial"/>
                <a:cs typeface="Arial"/>
              </a:rPr>
              <a:t>What other factors can impact on jobs?</a:t>
            </a:r>
          </a:p>
        </p:txBody>
      </p:sp>
      <p:graphicFrame>
        <p:nvGraphicFramePr>
          <p:cNvPr id="18" name="object 2">
            <a:extLst>
              <a:ext uri="{FF2B5EF4-FFF2-40B4-BE49-F238E27FC236}">
                <a16:creationId xmlns:a16="http://schemas.microsoft.com/office/drawing/2014/main" id="{E9869AEF-9688-E4A5-CC4B-621D8C3BA6EB}"/>
              </a:ext>
            </a:extLst>
          </p:cNvPr>
          <p:cNvGraphicFramePr>
            <a:graphicFrameLocks noGrp="1"/>
          </p:cNvGraphicFramePr>
          <p:nvPr>
            <p:extLst>
              <p:ext uri="{D42A27DB-BD31-4B8C-83A1-F6EECF244321}">
                <p14:modId xmlns:p14="http://schemas.microsoft.com/office/powerpoint/2010/main" val="3280729806"/>
              </p:ext>
            </p:extLst>
          </p:nvPr>
        </p:nvGraphicFramePr>
        <p:xfrm>
          <a:off x="364003" y="1856601"/>
          <a:ext cx="5655797" cy="4238623"/>
        </p:xfrm>
        <a:graphic>
          <a:graphicData uri="http://schemas.openxmlformats.org/drawingml/2006/table">
            <a:tbl>
              <a:tblPr firstRow="1" bandRow="1">
                <a:tableStyleId>{72833802-FEF1-4C79-8D5D-14CF1EAF98D9}</a:tableStyleId>
              </a:tblPr>
              <a:tblGrid>
                <a:gridCol w="5655797">
                  <a:extLst>
                    <a:ext uri="{9D8B030D-6E8A-4147-A177-3AD203B41FA5}">
                      <a16:colId xmlns:a16="http://schemas.microsoft.com/office/drawing/2014/main" val="20000"/>
                    </a:ext>
                  </a:extLst>
                </a:gridCol>
              </a:tblGrid>
              <a:tr h="376314">
                <a:tc>
                  <a:txBody>
                    <a:bodyPr/>
                    <a:lstStyle/>
                    <a:p>
                      <a:pPr marL="53340">
                        <a:lnSpc>
                          <a:spcPct val="100000"/>
                        </a:lnSpc>
                        <a:spcBef>
                          <a:spcPts val="215"/>
                        </a:spcBef>
                      </a:pPr>
                      <a:r>
                        <a:rPr lang="en-AU" sz="1800" b="1" spc="-10">
                          <a:solidFill>
                            <a:schemeClr val="bg1"/>
                          </a:solidFill>
                          <a:latin typeface="Arial" panose="020B0604020202020204" pitchFamily="34" charset="0"/>
                          <a:cs typeface="Arial" panose="020B0604020202020204" pitchFamily="34" charset="0"/>
                        </a:rPr>
                        <a:t>ACTIVITY OVERVIEW</a:t>
                      </a:r>
                      <a:endParaRPr sz="1800">
                        <a:solidFill>
                          <a:schemeClr val="bg1"/>
                        </a:solidFill>
                        <a:latin typeface="Arial" panose="020B0604020202020204" pitchFamily="34" charset="0"/>
                        <a:cs typeface="Arial" panose="020B0604020202020204" pitchFamily="34" charset="0"/>
                      </a:endParaRPr>
                    </a:p>
                  </a:txBody>
                  <a:tcPr marL="0" marR="0" marT="27305" marB="0" anchor="ctr">
                    <a:lnL w="9525" cap="flat" cmpd="sng" algn="ctr">
                      <a:noFill/>
                      <a:prstDash val="solid"/>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solidFill>
                      <a:schemeClr val="accent3"/>
                    </a:solidFill>
                  </a:tcPr>
                </a:tc>
                <a:extLst>
                  <a:ext uri="{0D108BD9-81ED-4DB2-BD59-A6C34878D82A}">
                    <a16:rowId xmlns:a16="http://schemas.microsoft.com/office/drawing/2014/main" val="10000"/>
                  </a:ext>
                </a:extLst>
              </a:tr>
              <a:tr h="881495">
                <a:tc>
                  <a:txBody>
                    <a:bodyPr/>
                    <a:lstStyle/>
                    <a:p>
                      <a:pPr marL="50800" marR="0" lvl="0" indent="0" defTabSz="914400" eaLnBrk="1" fontAlgn="auto" latinLnBrk="0" hangingPunct="1">
                        <a:lnSpc>
                          <a:spcPct val="100000"/>
                        </a:lnSpc>
                        <a:spcBef>
                          <a:spcPts val="0"/>
                        </a:spcBef>
                        <a:spcAft>
                          <a:spcPts val="0"/>
                        </a:spcAft>
                        <a:buClrTx/>
                        <a:buSzTx/>
                        <a:buFontTx/>
                        <a:buNone/>
                        <a:tabLst>
                          <a:tab pos="281940" algn="l"/>
                        </a:tabLst>
                        <a:defRPr/>
                      </a:pPr>
                      <a:r>
                        <a:rPr lang="en-US" sz="1200" b="1">
                          <a:solidFill>
                            <a:schemeClr val="tx1">
                              <a:lumMod val="85000"/>
                              <a:lumOff val="15000"/>
                            </a:schemeClr>
                          </a:solidFill>
                          <a:latin typeface="Arial" panose="020B0604020202020204" pitchFamily="34" charset="0"/>
                          <a:cs typeface="Arial" panose="020B0604020202020204" pitchFamily="34" charset="0"/>
                        </a:rPr>
                        <a:t>We’re going to use our </a:t>
                      </a:r>
                      <a:r>
                        <a:rPr lang="en-US" sz="1200" b="1" err="1">
                          <a:solidFill>
                            <a:schemeClr val="tx1">
                              <a:lumMod val="85000"/>
                              <a:lumOff val="15000"/>
                            </a:schemeClr>
                          </a:solidFill>
                          <a:latin typeface="Arial" panose="020B0604020202020204" pitchFamily="34" charset="0"/>
                          <a:cs typeface="Arial" panose="020B0604020202020204" pitchFamily="34" charset="0"/>
                        </a:rPr>
                        <a:t>ChatBot</a:t>
                      </a:r>
                      <a:r>
                        <a:rPr lang="en-US" sz="1200" b="1">
                          <a:solidFill>
                            <a:schemeClr val="tx1">
                              <a:lumMod val="85000"/>
                              <a:lumOff val="15000"/>
                            </a:schemeClr>
                          </a:solidFill>
                          <a:latin typeface="Arial" panose="020B0604020202020204" pitchFamily="34" charset="0"/>
                          <a:cs typeface="Arial" panose="020B0604020202020204" pitchFamily="34" charset="0"/>
                        </a:rPr>
                        <a:t> to look at the subject material from the lesson. Specifically look at employable skills and how the work of work is changing.</a:t>
                      </a:r>
                    </a:p>
                  </a:txBody>
                  <a:tcPr anchor="ctr">
                    <a:lnL w="9525" cap="flat" cmpd="sng" algn="ctr">
                      <a:noFill/>
                      <a:prstDash val="solid"/>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1"/>
                  </a:ext>
                </a:extLst>
              </a:tr>
              <a:tr h="376314">
                <a:tc>
                  <a:txBody>
                    <a:bodyPr/>
                    <a:lstStyle/>
                    <a:p>
                      <a:pPr marL="50800" marR="0" lvl="0" indent="0" defTabSz="914400" eaLnBrk="1" fontAlgn="auto" latinLnBrk="0" hangingPunct="1">
                        <a:lnSpc>
                          <a:spcPct val="100000"/>
                        </a:lnSpc>
                        <a:spcBef>
                          <a:spcPts val="0"/>
                        </a:spcBef>
                        <a:spcAft>
                          <a:spcPts val="0"/>
                        </a:spcAft>
                        <a:buClrTx/>
                        <a:buSzTx/>
                        <a:buFont typeface="+mj-lt"/>
                        <a:buNone/>
                        <a:tabLst>
                          <a:tab pos="281940" algn="l"/>
                        </a:tabLst>
                        <a:defRPr/>
                      </a:pPr>
                      <a:r>
                        <a:rPr lang="en-AU" sz="1200" b="1" spc="-10">
                          <a:solidFill>
                            <a:schemeClr val="bg1"/>
                          </a:solidFill>
                          <a:latin typeface="Arial" panose="020B0604020202020204" pitchFamily="34" charset="0"/>
                          <a:cs typeface="Arial" panose="020B0604020202020204" pitchFamily="34" charset="0"/>
                        </a:rPr>
                        <a:t>STEPS</a:t>
                      </a:r>
                      <a:endParaRPr lang="en-AU" sz="1200">
                        <a:solidFill>
                          <a:schemeClr val="bg1"/>
                        </a:solidFill>
                        <a:latin typeface="Arial" panose="020B0604020202020204" pitchFamily="34" charset="0"/>
                        <a:cs typeface="Arial" panose="020B0604020202020204" pitchFamily="34" charset="0"/>
                      </a:endParaRPr>
                    </a:p>
                  </a:txBody>
                  <a:tcPr anchor="ctr">
                    <a:lnL w="9525" cap="flat" cmpd="sng" algn="ctr">
                      <a:noFill/>
                      <a:prstDash val="solid"/>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solidFill>
                      <a:schemeClr val="accent3"/>
                    </a:solidFill>
                  </a:tcPr>
                </a:tc>
                <a:extLst>
                  <a:ext uri="{0D108BD9-81ED-4DB2-BD59-A6C34878D82A}">
                    <a16:rowId xmlns:a16="http://schemas.microsoft.com/office/drawing/2014/main" val="19377160"/>
                  </a:ext>
                </a:extLst>
              </a:tr>
              <a:tr h="881495">
                <a:tc>
                  <a:txBody>
                    <a:bodyPr/>
                    <a:lstStyle/>
                    <a:p>
                      <a:pPr marL="275591" lvl="0" indent="-228600">
                        <a:lnSpc>
                          <a:spcPct val="100000"/>
                        </a:lnSpc>
                        <a:spcBef>
                          <a:spcPts val="630"/>
                        </a:spcBef>
                        <a:buFont typeface="+mj-lt"/>
                        <a:buAutoNum type="arabicPeriod"/>
                        <a:tabLst>
                          <a:tab pos="261620" algn="l"/>
                        </a:tabLst>
                      </a:pPr>
                      <a:r>
                        <a:rPr lang="en-US" sz="1200">
                          <a:solidFill>
                            <a:schemeClr val="tx1"/>
                          </a:solidFill>
                          <a:latin typeface="Arial"/>
                          <a:ea typeface="+mn-ea"/>
                          <a:cs typeface="Arial"/>
                        </a:rPr>
                        <a:t>Click on the “Manufacturing Careers </a:t>
                      </a:r>
                      <a:r>
                        <a:rPr lang="en-US" sz="1200" err="1">
                          <a:solidFill>
                            <a:schemeClr val="tx1"/>
                          </a:solidFill>
                          <a:latin typeface="Arial"/>
                          <a:ea typeface="+mn-ea"/>
                          <a:cs typeface="Arial"/>
                        </a:rPr>
                        <a:t>ChatBot</a:t>
                      </a:r>
                      <a:r>
                        <a:rPr lang="en-US" sz="1200">
                          <a:solidFill>
                            <a:schemeClr val="tx1"/>
                          </a:solidFill>
                          <a:latin typeface="Arial"/>
                          <a:ea typeface="+mn-ea"/>
                          <a:cs typeface="Arial"/>
                        </a:rPr>
                        <a:t>” link provided by your teacher</a:t>
                      </a:r>
                    </a:p>
                    <a:p>
                      <a:pPr marL="275591" lvl="0" indent="-228600">
                        <a:lnSpc>
                          <a:spcPct val="100000"/>
                        </a:lnSpc>
                        <a:spcBef>
                          <a:spcPts val="630"/>
                        </a:spcBef>
                        <a:buFont typeface="+mj-lt"/>
                        <a:buAutoNum type="arabicPeriod"/>
                        <a:tabLst>
                          <a:tab pos="261620" algn="l"/>
                        </a:tabLst>
                      </a:pPr>
                      <a:r>
                        <a:rPr lang="en-US" sz="1200">
                          <a:solidFill>
                            <a:schemeClr val="tx1"/>
                          </a:solidFill>
                          <a:latin typeface="Arial"/>
                          <a:cs typeface="Arial"/>
                        </a:rPr>
                        <a:t>The</a:t>
                      </a:r>
                      <a:r>
                        <a:rPr lang="en-US" sz="1200" spc="-25">
                          <a:solidFill>
                            <a:schemeClr val="tx1"/>
                          </a:solidFill>
                          <a:latin typeface="Arial"/>
                          <a:cs typeface="Arial"/>
                        </a:rPr>
                        <a:t> </a:t>
                      </a:r>
                      <a:r>
                        <a:rPr lang="en-US" sz="1200">
                          <a:solidFill>
                            <a:schemeClr val="tx1"/>
                          </a:solidFill>
                          <a:latin typeface="Arial"/>
                          <a:cs typeface="Arial"/>
                        </a:rPr>
                        <a:t>chatbot</a:t>
                      </a:r>
                      <a:r>
                        <a:rPr lang="en-US" sz="1200" spc="-20">
                          <a:solidFill>
                            <a:schemeClr val="tx1"/>
                          </a:solidFill>
                          <a:latin typeface="Arial"/>
                          <a:cs typeface="Arial"/>
                        </a:rPr>
                        <a:t> </a:t>
                      </a:r>
                      <a:r>
                        <a:rPr lang="en-US" sz="1200">
                          <a:solidFill>
                            <a:schemeClr val="tx1"/>
                          </a:solidFill>
                          <a:latin typeface="Arial"/>
                          <a:cs typeface="Arial"/>
                        </a:rPr>
                        <a:t>will</a:t>
                      </a:r>
                      <a:r>
                        <a:rPr lang="en-US" sz="1200" spc="-25">
                          <a:solidFill>
                            <a:schemeClr val="tx1"/>
                          </a:solidFill>
                          <a:latin typeface="Arial"/>
                          <a:cs typeface="Arial"/>
                        </a:rPr>
                        <a:t> </a:t>
                      </a:r>
                      <a:r>
                        <a:rPr lang="en-US" sz="1200">
                          <a:solidFill>
                            <a:schemeClr val="tx1"/>
                          </a:solidFill>
                          <a:latin typeface="Arial"/>
                          <a:cs typeface="Arial"/>
                        </a:rPr>
                        <a:t>open</a:t>
                      </a:r>
                      <a:r>
                        <a:rPr lang="en-US" sz="1200" spc="-20">
                          <a:solidFill>
                            <a:schemeClr val="tx1"/>
                          </a:solidFill>
                          <a:latin typeface="Arial"/>
                          <a:cs typeface="Arial"/>
                        </a:rPr>
                        <a:t> </a:t>
                      </a:r>
                      <a:r>
                        <a:rPr lang="en-US" sz="1200">
                          <a:solidFill>
                            <a:schemeClr val="tx1"/>
                          </a:solidFill>
                          <a:latin typeface="Arial"/>
                          <a:cs typeface="Arial"/>
                        </a:rPr>
                        <a:t>in</a:t>
                      </a:r>
                      <a:r>
                        <a:rPr lang="en-US" sz="1200" spc="-20">
                          <a:solidFill>
                            <a:schemeClr val="tx1"/>
                          </a:solidFill>
                          <a:latin typeface="Arial"/>
                          <a:cs typeface="Arial"/>
                        </a:rPr>
                        <a:t> </a:t>
                      </a:r>
                      <a:r>
                        <a:rPr lang="en-US" sz="1200">
                          <a:solidFill>
                            <a:schemeClr val="tx1"/>
                          </a:solidFill>
                          <a:latin typeface="Arial"/>
                          <a:cs typeface="Arial"/>
                        </a:rPr>
                        <a:t>a</a:t>
                      </a:r>
                      <a:r>
                        <a:rPr lang="en-US" sz="1200" spc="-25">
                          <a:solidFill>
                            <a:schemeClr val="tx1"/>
                          </a:solidFill>
                          <a:latin typeface="Arial"/>
                          <a:cs typeface="Arial"/>
                        </a:rPr>
                        <a:t> </a:t>
                      </a:r>
                      <a:r>
                        <a:rPr lang="en-US" sz="1200">
                          <a:solidFill>
                            <a:schemeClr val="tx1"/>
                          </a:solidFill>
                          <a:latin typeface="Arial"/>
                          <a:cs typeface="Arial"/>
                        </a:rPr>
                        <a:t>new</a:t>
                      </a:r>
                      <a:r>
                        <a:rPr lang="en-US" sz="1200" spc="-20">
                          <a:solidFill>
                            <a:schemeClr val="tx1"/>
                          </a:solidFill>
                          <a:latin typeface="Arial"/>
                          <a:cs typeface="Arial"/>
                        </a:rPr>
                        <a:t> </a:t>
                      </a:r>
                      <a:r>
                        <a:rPr lang="en-US" sz="1200">
                          <a:solidFill>
                            <a:schemeClr val="tx1"/>
                          </a:solidFill>
                          <a:latin typeface="Arial"/>
                          <a:cs typeface="Arial"/>
                        </a:rPr>
                        <a:t>window</a:t>
                      </a:r>
                      <a:r>
                        <a:rPr lang="en-US" sz="1200" spc="-20">
                          <a:solidFill>
                            <a:schemeClr val="tx1"/>
                          </a:solidFill>
                          <a:latin typeface="Arial"/>
                          <a:cs typeface="Arial"/>
                        </a:rPr>
                        <a:t> </a:t>
                      </a:r>
                      <a:r>
                        <a:rPr lang="en-US" sz="1200">
                          <a:solidFill>
                            <a:schemeClr val="tx1"/>
                          </a:solidFill>
                          <a:latin typeface="Arial"/>
                          <a:cs typeface="Arial"/>
                        </a:rPr>
                        <a:t>or</a:t>
                      </a:r>
                      <a:r>
                        <a:rPr lang="en-US" sz="1200" spc="-25">
                          <a:solidFill>
                            <a:schemeClr val="tx1"/>
                          </a:solidFill>
                          <a:latin typeface="Arial"/>
                          <a:cs typeface="Arial"/>
                        </a:rPr>
                        <a:t> tab</a:t>
                      </a:r>
                      <a:endParaRPr lang="en-US" sz="1200" spc="-25">
                        <a:solidFill>
                          <a:schemeClr val="tx1"/>
                        </a:solidFill>
                        <a:latin typeface="Arial" panose="020B0604020202020204" pitchFamily="34" charset="0"/>
                        <a:cs typeface="Arial" panose="020B0604020202020204" pitchFamily="34" charset="0"/>
                      </a:endParaRPr>
                    </a:p>
                    <a:p>
                      <a:pPr marL="275591" lvl="0" indent="-228600">
                        <a:lnSpc>
                          <a:spcPct val="100000"/>
                        </a:lnSpc>
                        <a:spcBef>
                          <a:spcPts val="630"/>
                        </a:spcBef>
                        <a:buFont typeface="+mj-lt"/>
                        <a:buAutoNum type="arabicPeriod"/>
                        <a:tabLst>
                          <a:tab pos="261620" algn="l"/>
                        </a:tabLst>
                      </a:pPr>
                      <a:r>
                        <a:rPr lang="en-US" sz="1200" spc="-25">
                          <a:solidFill>
                            <a:schemeClr val="tx1"/>
                          </a:solidFill>
                          <a:latin typeface="Arial" panose="020B0604020202020204" pitchFamily="34" charset="0"/>
                          <a:cs typeface="Arial" panose="020B0604020202020204" pitchFamily="34" charset="0"/>
                        </a:rPr>
                        <a:t>Start chatting, type a question about the course, or a career in manufacturing</a:t>
                      </a:r>
                      <a:endParaRPr lang="en-US" sz="1200">
                        <a:solidFill>
                          <a:schemeClr val="tx1"/>
                        </a:solidFill>
                        <a:latin typeface="Arial"/>
                        <a:cs typeface="Arial"/>
                      </a:endParaRPr>
                    </a:p>
                  </a:txBody>
                  <a:tcPr anchor="ctr">
                    <a:lnL w="9525" cap="flat" cmpd="sng" algn="ctr">
                      <a:noFill/>
                      <a:prstDash val="solid"/>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408479563"/>
                  </a:ext>
                </a:extLst>
              </a:tr>
              <a:tr h="376314">
                <a:tc>
                  <a:txBody>
                    <a:bodyPr/>
                    <a:lstStyle/>
                    <a:p>
                      <a:pPr marL="50800" marR="0" lvl="0" indent="0" defTabSz="914400" eaLnBrk="1" fontAlgn="auto" latinLnBrk="0" hangingPunct="1">
                        <a:lnSpc>
                          <a:spcPct val="100000"/>
                        </a:lnSpc>
                        <a:spcBef>
                          <a:spcPts val="0"/>
                        </a:spcBef>
                        <a:spcAft>
                          <a:spcPts val="0"/>
                        </a:spcAft>
                        <a:buClrTx/>
                        <a:buSzTx/>
                        <a:buFontTx/>
                        <a:buNone/>
                        <a:tabLst>
                          <a:tab pos="281940" algn="l"/>
                        </a:tabLst>
                        <a:defRPr/>
                      </a:pPr>
                      <a:r>
                        <a:rPr lang="en-US" sz="1200" b="1">
                          <a:solidFill>
                            <a:schemeClr val="bg1"/>
                          </a:solidFill>
                          <a:latin typeface="Arial" panose="020B0604020202020204" pitchFamily="34" charset="0"/>
                          <a:cs typeface="Arial" panose="020B0604020202020204" pitchFamily="34" charset="0"/>
                        </a:rPr>
                        <a:t>DURATION</a:t>
                      </a:r>
                    </a:p>
                  </a:txBody>
                  <a:tcPr anchor="ctr">
                    <a:lnL w="9525" cap="flat" cmpd="sng" algn="ctr">
                      <a:noFill/>
                      <a:prstDash val="solid"/>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solidFill>
                      <a:schemeClr val="accent3"/>
                    </a:solidFill>
                  </a:tcPr>
                </a:tc>
                <a:extLst>
                  <a:ext uri="{0D108BD9-81ED-4DB2-BD59-A6C34878D82A}">
                    <a16:rowId xmlns:a16="http://schemas.microsoft.com/office/drawing/2014/main" val="3302825648"/>
                  </a:ext>
                </a:extLst>
              </a:tr>
              <a:tr h="594063">
                <a:tc>
                  <a:txBody>
                    <a:bodyPr/>
                    <a:lstStyle/>
                    <a:p>
                      <a:pPr marL="222250" marR="0" lvl="0" indent="-171450" defTabSz="914400" eaLnBrk="1" fontAlgn="auto" latinLnBrk="0" hangingPunct="1">
                        <a:lnSpc>
                          <a:spcPct val="100000"/>
                        </a:lnSpc>
                        <a:spcBef>
                          <a:spcPts val="0"/>
                        </a:spcBef>
                        <a:spcAft>
                          <a:spcPts val="0"/>
                        </a:spcAft>
                        <a:buClrTx/>
                        <a:buSzTx/>
                        <a:buFont typeface="Arial" panose="020B0604020202020204" pitchFamily="34" charset="0"/>
                        <a:buChar char="•"/>
                        <a:tabLst>
                          <a:tab pos="281940" algn="l"/>
                        </a:tabLst>
                        <a:defRPr/>
                      </a:pPr>
                      <a:r>
                        <a:rPr lang="en-US" sz="1200">
                          <a:solidFill>
                            <a:schemeClr val="tx1">
                              <a:lumMod val="85000"/>
                              <a:lumOff val="15000"/>
                            </a:schemeClr>
                          </a:solidFill>
                          <a:latin typeface="Arial" panose="020B0604020202020204" pitchFamily="34" charset="0"/>
                          <a:ea typeface="+mn-ea"/>
                          <a:cs typeface="Arial" panose="020B0604020202020204" pitchFamily="34" charset="0"/>
                        </a:rPr>
                        <a:t>10 MINUTES</a:t>
                      </a:r>
                    </a:p>
                  </a:txBody>
                  <a:tcPr anchor="ctr">
                    <a:lnL w="9525" cap="flat" cmpd="sng" algn="ctr">
                      <a:noFill/>
                      <a:prstDash val="solid"/>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76739196"/>
                  </a:ext>
                </a:extLst>
              </a:tr>
              <a:tr h="376314">
                <a:tc>
                  <a:txBody>
                    <a:bodyPr/>
                    <a:lstStyle/>
                    <a:p>
                      <a:pPr marL="50800" marR="0" lvl="0" indent="0" defTabSz="914400" eaLnBrk="1" fontAlgn="auto" latinLnBrk="0" hangingPunct="1">
                        <a:lnSpc>
                          <a:spcPct val="100000"/>
                        </a:lnSpc>
                        <a:spcBef>
                          <a:spcPts val="0"/>
                        </a:spcBef>
                        <a:spcAft>
                          <a:spcPts val="0"/>
                        </a:spcAft>
                        <a:buClrTx/>
                        <a:buSzTx/>
                        <a:buFontTx/>
                        <a:buNone/>
                        <a:tabLst>
                          <a:tab pos="281940" algn="l"/>
                        </a:tabLst>
                        <a:defRPr/>
                      </a:pPr>
                      <a:r>
                        <a:rPr lang="en-US" sz="1200" b="1">
                          <a:solidFill>
                            <a:schemeClr val="bg1"/>
                          </a:solidFill>
                          <a:latin typeface="Arial" panose="020B0604020202020204" pitchFamily="34" charset="0"/>
                          <a:cs typeface="Arial" panose="020B0604020202020204" pitchFamily="34" charset="0"/>
                        </a:rPr>
                        <a:t>RESOURCES</a:t>
                      </a:r>
                    </a:p>
                  </a:txBody>
                  <a:tcPr anchor="ctr">
                    <a:lnL w="9525" cap="flat" cmpd="sng" algn="ctr">
                      <a:noFill/>
                      <a:prstDash val="solid"/>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solidFill>
                      <a:schemeClr val="accent3"/>
                    </a:solidFill>
                  </a:tcPr>
                </a:tc>
                <a:extLst>
                  <a:ext uri="{0D108BD9-81ED-4DB2-BD59-A6C34878D82A}">
                    <a16:rowId xmlns:a16="http://schemas.microsoft.com/office/drawing/2014/main" val="1699472488"/>
                  </a:ext>
                </a:extLst>
              </a:tr>
              <a:tr h="376314">
                <a:tc>
                  <a:txBody>
                    <a:bodyPr/>
                    <a:lstStyle/>
                    <a:p>
                      <a:pPr marL="184150" marR="5080" indent="-171450">
                        <a:lnSpc>
                          <a:spcPct val="101099"/>
                        </a:lnSpc>
                        <a:buFont typeface="Arial" panose="020B0604020202020204" pitchFamily="34" charset="0"/>
                        <a:buChar char="•"/>
                      </a:pPr>
                      <a:r>
                        <a:rPr lang="en-US" sz="1200">
                          <a:solidFill>
                            <a:schemeClr val="tx1">
                              <a:lumMod val="75000"/>
                              <a:lumOff val="25000"/>
                            </a:schemeClr>
                          </a:solidFill>
                          <a:latin typeface="Arial"/>
                          <a:cs typeface="Arial"/>
                        </a:rPr>
                        <a:t>Careers in Manufacturing Chatbot: </a:t>
                      </a:r>
                      <a:r>
                        <a:rPr lang="en-AU" sz="1800" b="1" i="0" u="none" strike="noStrike" baseline="0">
                          <a:solidFill>
                            <a:schemeClr val="tx1"/>
                          </a:solidFill>
                          <a:latin typeface="+mn-lt"/>
                          <a:ea typeface="+mn-ea"/>
                          <a:cs typeface="+mn-cs"/>
                        </a:rPr>
                        <a:t>bit.ly/40uxEmT</a:t>
                      </a:r>
                    </a:p>
                  </a:txBody>
                  <a:tcPr anchor="ctr">
                    <a:lnL w="9525" cap="flat" cmpd="sng" algn="ctr">
                      <a:noFill/>
                      <a:prstDash val="solid"/>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260355356"/>
                  </a:ext>
                </a:extLst>
              </a:tr>
            </a:tbl>
          </a:graphicData>
        </a:graphic>
      </p:graphicFrame>
      <p:sp>
        <p:nvSpPr>
          <p:cNvPr id="19" name="Rectangle: Rounded Corners 18">
            <a:extLst>
              <a:ext uri="{FF2B5EF4-FFF2-40B4-BE49-F238E27FC236}">
                <a16:creationId xmlns:a16="http://schemas.microsoft.com/office/drawing/2014/main" id="{DF3BFE62-476D-8E06-4A3E-84AA1F02A25B}"/>
              </a:ext>
            </a:extLst>
          </p:cNvPr>
          <p:cNvSpPr/>
          <p:nvPr/>
        </p:nvSpPr>
        <p:spPr>
          <a:xfrm>
            <a:off x="1836247" y="6352401"/>
            <a:ext cx="1309601" cy="271313"/>
          </a:xfrm>
          <a:prstGeom prst="roundRect">
            <a:avLst>
              <a:gd name="adj" fmla="val 50000"/>
            </a:avLst>
          </a:pr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AU" sz="900">
                <a:solidFill>
                  <a:schemeClr val="bg1"/>
                </a:solidFill>
                <a:latin typeface="Arial" panose="020B0604020202020204" pitchFamily="34" charset="0"/>
                <a:cs typeface="Arial" panose="020B0604020202020204" pitchFamily="34" charset="0"/>
              </a:rPr>
              <a:t>Individual</a:t>
            </a:r>
          </a:p>
        </p:txBody>
      </p:sp>
      <p:sp>
        <p:nvSpPr>
          <p:cNvPr id="20" name="Rectangle: Rounded Corners 19">
            <a:extLst>
              <a:ext uri="{FF2B5EF4-FFF2-40B4-BE49-F238E27FC236}">
                <a16:creationId xmlns:a16="http://schemas.microsoft.com/office/drawing/2014/main" id="{7F12280D-FE65-2E7F-2DAA-699DDED35107}"/>
              </a:ext>
            </a:extLst>
          </p:cNvPr>
          <p:cNvSpPr/>
          <p:nvPr/>
        </p:nvSpPr>
        <p:spPr>
          <a:xfrm>
            <a:off x="3223693" y="6352401"/>
            <a:ext cx="1309601" cy="271313"/>
          </a:xfrm>
          <a:prstGeom prst="roundRect">
            <a:avLst>
              <a:gd name="adj" fmla="val 50000"/>
            </a:avLst>
          </a:pr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AU" sz="900">
                <a:solidFill>
                  <a:schemeClr val="bg1"/>
                </a:solidFill>
                <a:latin typeface="Arial" panose="020B0604020202020204" pitchFamily="34" charset="0"/>
                <a:cs typeface="Arial" panose="020B0604020202020204" pitchFamily="34" charset="0"/>
              </a:rPr>
              <a:t>Exploration</a:t>
            </a:r>
          </a:p>
        </p:txBody>
      </p:sp>
      <p:sp>
        <p:nvSpPr>
          <p:cNvPr id="21" name="Rectangle: Rounded Corners 20">
            <a:extLst>
              <a:ext uri="{FF2B5EF4-FFF2-40B4-BE49-F238E27FC236}">
                <a16:creationId xmlns:a16="http://schemas.microsoft.com/office/drawing/2014/main" id="{6389FBAE-DF94-2E38-8723-F6991B729747}"/>
              </a:ext>
            </a:extLst>
          </p:cNvPr>
          <p:cNvSpPr/>
          <p:nvPr/>
        </p:nvSpPr>
        <p:spPr>
          <a:xfrm>
            <a:off x="4633999" y="6352401"/>
            <a:ext cx="1309601" cy="271313"/>
          </a:xfrm>
          <a:prstGeom prst="roundRect">
            <a:avLst>
              <a:gd name="adj" fmla="val 50000"/>
            </a:avLst>
          </a:pr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AU" sz="900">
                <a:solidFill>
                  <a:schemeClr val="bg1"/>
                </a:solidFill>
                <a:latin typeface="Arial" panose="020B0604020202020204" pitchFamily="34" charset="0"/>
                <a:cs typeface="Arial" panose="020B0604020202020204" pitchFamily="34" charset="0"/>
              </a:rPr>
              <a:t>Artificial Intelligence</a:t>
            </a:r>
          </a:p>
        </p:txBody>
      </p:sp>
      <p:sp>
        <p:nvSpPr>
          <p:cNvPr id="23" name="TextBox 22">
            <a:extLst>
              <a:ext uri="{FF2B5EF4-FFF2-40B4-BE49-F238E27FC236}">
                <a16:creationId xmlns:a16="http://schemas.microsoft.com/office/drawing/2014/main" id="{719027C8-6038-56F0-808F-5B8FE6E52F96}"/>
              </a:ext>
            </a:extLst>
          </p:cNvPr>
          <p:cNvSpPr txBox="1"/>
          <p:nvPr/>
        </p:nvSpPr>
        <p:spPr>
          <a:xfrm>
            <a:off x="364003" y="6352401"/>
            <a:ext cx="1309601" cy="276999"/>
          </a:xfrm>
          <a:prstGeom prst="rect">
            <a:avLst/>
          </a:prstGeom>
          <a:noFill/>
        </p:spPr>
        <p:txBody>
          <a:bodyPr wrap="square">
            <a:spAutoFit/>
          </a:bodyPr>
          <a:lstStyle/>
          <a:p>
            <a:pPr algn="l"/>
            <a:r>
              <a:rPr lang="en-AU" sz="1200">
                <a:solidFill>
                  <a:schemeClr val="bg1"/>
                </a:solidFill>
                <a:latin typeface="Arial" panose="020B0604020202020204" pitchFamily="34" charset="0"/>
                <a:cs typeface="Arial" panose="020B0604020202020204" pitchFamily="34" charset="0"/>
              </a:rPr>
              <a:t>CATEGORIES</a:t>
            </a:r>
          </a:p>
        </p:txBody>
      </p:sp>
      <p:sp>
        <p:nvSpPr>
          <p:cNvPr id="26" name="Oval 25">
            <a:extLst>
              <a:ext uri="{FF2B5EF4-FFF2-40B4-BE49-F238E27FC236}">
                <a16:creationId xmlns:a16="http://schemas.microsoft.com/office/drawing/2014/main" id="{F5617CEF-4AE4-7F9E-51B8-372FF06C754D}"/>
              </a:ext>
            </a:extLst>
          </p:cNvPr>
          <p:cNvSpPr/>
          <p:nvPr/>
        </p:nvSpPr>
        <p:spPr>
          <a:xfrm>
            <a:off x="9649851" y="1191124"/>
            <a:ext cx="1932548" cy="1932548"/>
          </a:xfrm>
          <a:prstGeom prst="ellips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AU"/>
          </a:p>
        </p:txBody>
      </p:sp>
      <p:pic>
        <p:nvPicPr>
          <p:cNvPr id="4" name="Picture 3" descr="A cartoon of a robot&#10;&#10;Description automatically generated">
            <a:extLst>
              <a:ext uri="{FF2B5EF4-FFF2-40B4-BE49-F238E27FC236}">
                <a16:creationId xmlns:a16="http://schemas.microsoft.com/office/drawing/2014/main" id="{FD5E0FCC-D5E9-00D9-E633-630CA3F7E431}"/>
              </a:ext>
            </a:extLst>
          </p:cNvPr>
          <p:cNvPicPr>
            <a:picLocks noChangeAspect="1"/>
          </p:cNvPicPr>
          <p:nvPr/>
        </p:nvPicPr>
        <p:blipFill>
          <a:blip r:embed="rId2"/>
          <a:stretch>
            <a:fillRect/>
          </a:stretch>
        </p:blipFill>
        <p:spPr>
          <a:xfrm>
            <a:off x="9485825" y="970352"/>
            <a:ext cx="2264897" cy="2264897"/>
          </a:xfrm>
          <a:prstGeom prst="rect">
            <a:avLst/>
          </a:prstGeom>
        </p:spPr>
      </p:pic>
      <p:sp>
        <p:nvSpPr>
          <p:cNvPr id="5" name="object 12">
            <a:extLst>
              <a:ext uri="{FF2B5EF4-FFF2-40B4-BE49-F238E27FC236}">
                <a16:creationId xmlns:a16="http://schemas.microsoft.com/office/drawing/2014/main" id="{48ED0CB2-A485-2E13-DAB8-882D4F268283}"/>
              </a:ext>
            </a:extLst>
          </p:cNvPr>
          <p:cNvSpPr txBox="1"/>
          <p:nvPr/>
        </p:nvSpPr>
        <p:spPr>
          <a:xfrm>
            <a:off x="8554605" y="639781"/>
            <a:ext cx="2927985" cy="328423"/>
          </a:xfrm>
          <a:prstGeom prst="rect">
            <a:avLst/>
          </a:prstGeom>
        </p:spPr>
        <p:txBody>
          <a:bodyPr vert="horz" wrap="square" lIns="0" tIns="12065" rIns="0" bIns="0" rtlCol="0">
            <a:spAutoFit/>
          </a:bodyPr>
          <a:lstStyle/>
          <a:p>
            <a:pPr marL="12700" marR="5080" algn="ctr">
              <a:lnSpc>
                <a:spcPct val="100899"/>
              </a:lnSpc>
              <a:spcBef>
                <a:spcPts val="95"/>
              </a:spcBef>
            </a:pPr>
            <a:r>
              <a:rPr lang="en-AU" sz="1050" i="1">
                <a:solidFill>
                  <a:srgbClr val="FFFFFF"/>
                </a:solidFill>
                <a:latin typeface="Arial"/>
                <a:cs typeface="Arial"/>
              </a:rPr>
              <a:t>Artificial Intelligence is impacting every industry – including manufacturing. </a:t>
            </a:r>
            <a:endParaRPr sz="1050">
              <a:latin typeface="Arial"/>
              <a:cs typeface="Arial"/>
            </a:endParaRPr>
          </a:p>
        </p:txBody>
      </p:sp>
      <p:sp>
        <p:nvSpPr>
          <p:cNvPr id="6" name="object 17">
            <a:extLst>
              <a:ext uri="{FF2B5EF4-FFF2-40B4-BE49-F238E27FC236}">
                <a16:creationId xmlns:a16="http://schemas.microsoft.com/office/drawing/2014/main" id="{69020DD4-14BA-77BB-0A00-0142BCE0E5EC}"/>
              </a:ext>
            </a:extLst>
          </p:cNvPr>
          <p:cNvSpPr/>
          <p:nvPr/>
        </p:nvSpPr>
        <p:spPr>
          <a:xfrm>
            <a:off x="8885295" y="114217"/>
            <a:ext cx="219075" cy="204470"/>
          </a:xfrm>
          <a:custGeom>
            <a:avLst/>
            <a:gdLst/>
            <a:ahLst/>
            <a:cxnLst/>
            <a:rect l="l" t="t" r="r" b="b"/>
            <a:pathLst>
              <a:path w="219075" h="204470">
                <a:moveTo>
                  <a:pt x="158242" y="176669"/>
                </a:moveTo>
                <a:lnTo>
                  <a:pt x="154241" y="203936"/>
                </a:lnTo>
                <a:lnTo>
                  <a:pt x="178930" y="191693"/>
                </a:lnTo>
                <a:lnTo>
                  <a:pt x="203631" y="203936"/>
                </a:lnTo>
                <a:lnTo>
                  <a:pt x="199618" y="176669"/>
                </a:lnTo>
                <a:lnTo>
                  <a:pt x="218897" y="156959"/>
                </a:lnTo>
                <a:lnTo>
                  <a:pt x="191719" y="152336"/>
                </a:lnTo>
                <a:lnTo>
                  <a:pt x="178930" y="127914"/>
                </a:lnTo>
                <a:lnTo>
                  <a:pt x="166141" y="152336"/>
                </a:lnTo>
                <a:lnTo>
                  <a:pt x="163156" y="152857"/>
                </a:lnTo>
              </a:path>
              <a:path w="219075" h="204470">
                <a:moveTo>
                  <a:pt x="60642" y="176669"/>
                </a:moveTo>
                <a:lnTo>
                  <a:pt x="64655" y="203936"/>
                </a:lnTo>
                <a:lnTo>
                  <a:pt x="39954" y="191693"/>
                </a:lnTo>
                <a:lnTo>
                  <a:pt x="15265" y="203936"/>
                </a:lnTo>
                <a:lnTo>
                  <a:pt x="19265" y="176669"/>
                </a:lnTo>
                <a:lnTo>
                  <a:pt x="0" y="156959"/>
                </a:lnTo>
                <a:lnTo>
                  <a:pt x="27178" y="152336"/>
                </a:lnTo>
                <a:lnTo>
                  <a:pt x="39954" y="127914"/>
                </a:lnTo>
                <a:lnTo>
                  <a:pt x="52743" y="152336"/>
                </a:lnTo>
                <a:lnTo>
                  <a:pt x="55727" y="152857"/>
                </a:lnTo>
              </a:path>
              <a:path w="219075" h="204470">
                <a:moveTo>
                  <a:pt x="102565" y="58927"/>
                </a:moveTo>
                <a:lnTo>
                  <a:pt x="109512" y="45631"/>
                </a:lnTo>
                <a:lnTo>
                  <a:pt x="129895" y="84543"/>
                </a:lnTo>
                <a:lnTo>
                  <a:pt x="173202" y="91909"/>
                </a:lnTo>
                <a:lnTo>
                  <a:pt x="142494" y="123316"/>
                </a:lnTo>
                <a:lnTo>
                  <a:pt x="148869" y="166776"/>
                </a:lnTo>
                <a:lnTo>
                  <a:pt x="109512" y="147269"/>
                </a:lnTo>
                <a:lnTo>
                  <a:pt x="70154" y="166776"/>
                </a:lnTo>
                <a:lnTo>
                  <a:pt x="76542" y="123316"/>
                </a:lnTo>
                <a:lnTo>
                  <a:pt x="45834" y="91909"/>
                </a:lnTo>
                <a:lnTo>
                  <a:pt x="89141" y="84543"/>
                </a:lnTo>
                <a:lnTo>
                  <a:pt x="95161" y="73050"/>
                </a:lnTo>
              </a:path>
              <a:path w="219075" h="204470">
                <a:moveTo>
                  <a:pt x="109512" y="22656"/>
                </a:moveTo>
                <a:lnTo>
                  <a:pt x="109512" y="0"/>
                </a:lnTo>
              </a:path>
              <a:path w="219075" h="204470">
                <a:moveTo>
                  <a:pt x="77152" y="28955"/>
                </a:moveTo>
                <a:lnTo>
                  <a:pt x="68668" y="7950"/>
                </a:lnTo>
              </a:path>
              <a:path w="219075" h="204470">
                <a:moveTo>
                  <a:pt x="49466" y="46951"/>
                </a:moveTo>
                <a:lnTo>
                  <a:pt x="33718" y="30645"/>
                </a:lnTo>
              </a:path>
              <a:path w="219075" h="204470">
                <a:moveTo>
                  <a:pt x="30518" y="74002"/>
                </a:moveTo>
                <a:lnTo>
                  <a:pt x="9817" y="64782"/>
                </a:lnTo>
              </a:path>
              <a:path w="219075" h="204470">
                <a:moveTo>
                  <a:pt x="141935" y="28955"/>
                </a:moveTo>
                <a:lnTo>
                  <a:pt x="150418" y="7950"/>
                </a:lnTo>
              </a:path>
              <a:path w="219075" h="204470">
                <a:moveTo>
                  <a:pt x="169633" y="46951"/>
                </a:moveTo>
                <a:lnTo>
                  <a:pt x="185381" y="30645"/>
                </a:lnTo>
              </a:path>
              <a:path w="219075" h="204470">
                <a:moveTo>
                  <a:pt x="188582" y="74002"/>
                </a:moveTo>
                <a:lnTo>
                  <a:pt x="209283" y="64782"/>
                </a:lnTo>
              </a:path>
            </a:pathLst>
          </a:custGeom>
          <a:ln w="7556">
            <a:solidFill>
              <a:srgbClr val="FFFFFF"/>
            </a:solidFill>
          </a:ln>
        </p:spPr>
        <p:txBody>
          <a:bodyPr wrap="square" lIns="0" tIns="0" rIns="0" bIns="0" rtlCol="0"/>
          <a:lstStyle/>
          <a:p>
            <a:endParaRPr/>
          </a:p>
        </p:txBody>
      </p:sp>
      <p:sp>
        <p:nvSpPr>
          <p:cNvPr id="7" name="object 18">
            <a:extLst>
              <a:ext uri="{FF2B5EF4-FFF2-40B4-BE49-F238E27FC236}">
                <a16:creationId xmlns:a16="http://schemas.microsoft.com/office/drawing/2014/main" id="{D0F23671-ADC7-F95C-8D38-742DB8F92231}"/>
              </a:ext>
            </a:extLst>
          </p:cNvPr>
          <p:cNvSpPr txBox="1"/>
          <p:nvPr/>
        </p:nvSpPr>
        <p:spPr>
          <a:xfrm>
            <a:off x="8554605" y="0"/>
            <a:ext cx="2927985" cy="525145"/>
          </a:xfrm>
          <a:prstGeom prst="rect">
            <a:avLst/>
          </a:prstGeom>
        </p:spPr>
        <p:txBody>
          <a:bodyPr vert="horz" wrap="square" lIns="0" tIns="34925" rIns="0" bIns="0" rtlCol="0">
            <a:spAutoFit/>
          </a:bodyPr>
          <a:lstStyle/>
          <a:p>
            <a:pPr>
              <a:lnSpc>
                <a:spcPct val="100000"/>
              </a:lnSpc>
              <a:spcBef>
                <a:spcPts val="275"/>
              </a:spcBef>
            </a:pPr>
            <a:endParaRPr sz="1300">
              <a:latin typeface="Times New Roman"/>
              <a:cs typeface="Times New Roman"/>
            </a:endParaRPr>
          </a:p>
          <a:p>
            <a:pPr marL="689610">
              <a:lnSpc>
                <a:spcPct val="100000"/>
              </a:lnSpc>
              <a:spcBef>
                <a:spcPts val="5"/>
              </a:spcBef>
            </a:pPr>
            <a:r>
              <a:rPr sz="1300" b="1">
                <a:solidFill>
                  <a:srgbClr val="FFFFFF"/>
                </a:solidFill>
                <a:latin typeface="Arial Black"/>
                <a:cs typeface="Arial Black"/>
              </a:rPr>
              <a:t>LESSON</a:t>
            </a:r>
            <a:r>
              <a:rPr sz="1300" b="1" spc="60">
                <a:solidFill>
                  <a:srgbClr val="FFFFFF"/>
                </a:solidFill>
                <a:latin typeface="Arial Black"/>
                <a:cs typeface="Arial Black"/>
              </a:rPr>
              <a:t> </a:t>
            </a:r>
            <a:r>
              <a:rPr sz="1300" b="1" spc="-10">
                <a:solidFill>
                  <a:srgbClr val="FFFFFF"/>
                </a:solidFill>
                <a:latin typeface="Arial Black"/>
                <a:cs typeface="Arial Black"/>
              </a:rPr>
              <a:t>SUMMARY</a:t>
            </a:r>
            <a:endParaRPr sz="1300">
              <a:latin typeface="Arial Black"/>
              <a:cs typeface="Arial Black"/>
            </a:endParaRPr>
          </a:p>
        </p:txBody>
      </p:sp>
      <p:sp>
        <p:nvSpPr>
          <p:cNvPr id="8" name="Rectangle: Rounded Corners 7">
            <a:extLst>
              <a:ext uri="{FF2B5EF4-FFF2-40B4-BE49-F238E27FC236}">
                <a16:creationId xmlns:a16="http://schemas.microsoft.com/office/drawing/2014/main" id="{CF77B3BA-A557-3CAA-C5ED-788220AD2DF8}"/>
              </a:ext>
            </a:extLst>
          </p:cNvPr>
          <p:cNvSpPr/>
          <p:nvPr/>
        </p:nvSpPr>
        <p:spPr>
          <a:xfrm>
            <a:off x="8554605" y="-113913"/>
            <a:ext cx="2927985" cy="634484"/>
          </a:xfrm>
          <a:prstGeom prst="round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tIns="180000" bIns="0" rtlCol="0" anchor="ctr"/>
          <a:lstStyle/>
          <a:p>
            <a:pPr marL="285750" indent="-285750" algn="ctr">
              <a:buFont typeface="Wingdings" panose="05000000000000000000" pitchFamily="2" charset="2"/>
              <a:buChar char=""/>
            </a:pPr>
            <a:r>
              <a:rPr lang="en-AU" sz="1600">
                <a:solidFill>
                  <a:schemeClr val="accent2"/>
                </a:solidFill>
                <a:latin typeface="Arial Black" panose="020B0A04020102020204" pitchFamily="34" charset="0"/>
              </a:rPr>
              <a:t>ACTIVITY</a:t>
            </a:r>
          </a:p>
        </p:txBody>
      </p:sp>
      <p:sp>
        <p:nvSpPr>
          <p:cNvPr id="11" name="object 8">
            <a:extLst>
              <a:ext uri="{FF2B5EF4-FFF2-40B4-BE49-F238E27FC236}">
                <a16:creationId xmlns:a16="http://schemas.microsoft.com/office/drawing/2014/main" id="{1114D192-4B7B-6B29-68C2-607979DC6CB5}"/>
              </a:ext>
            </a:extLst>
          </p:cNvPr>
          <p:cNvSpPr txBox="1"/>
          <p:nvPr/>
        </p:nvSpPr>
        <p:spPr>
          <a:xfrm>
            <a:off x="364003" y="381000"/>
            <a:ext cx="6913049" cy="629018"/>
          </a:xfrm>
          <a:prstGeom prst="rect">
            <a:avLst/>
          </a:prstGeom>
          <a:solidFill>
            <a:schemeClr val="bg1"/>
          </a:solidFill>
        </p:spPr>
        <p:txBody>
          <a:bodyPr vert="horz" wrap="square" lIns="0" tIns="13335" rIns="0" bIns="0" rtlCol="0">
            <a:spAutoFit/>
          </a:bodyPr>
          <a:lstStyle/>
          <a:p>
            <a:pPr marL="12700" algn="ctr">
              <a:lnSpc>
                <a:spcPct val="100000"/>
              </a:lnSpc>
              <a:spcBef>
                <a:spcPts val="105"/>
              </a:spcBef>
            </a:pPr>
            <a:r>
              <a:rPr lang="en-AU" sz="4000" b="1">
                <a:gradFill>
                  <a:gsLst>
                    <a:gs pos="100000">
                      <a:srgbClr val="0041CF"/>
                    </a:gs>
                    <a:gs pos="0">
                      <a:srgbClr val="030083"/>
                    </a:gs>
                  </a:gsLst>
                  <a:lin ang="10800000" scaled="0"/>
                </a:gradFill>
                <a:latin typeface="Arial Black"/>
                <a:cs typeface="Arial Black"/>
              </a:rPr>
              <a:t>AI CAREER NAVIGATOR</a:t>
            </a:r>
            <a:endParaRPr sz="4000">
              <a:gradFill>
                <a:gsLst>
                  <a:gs pos="100000">
                    <a:srgbClr val="0041CF"/>
                  </a:gs>
                  <a:gs pos="0">
                    <a:srgbClr val="030083"/>
                  </a:gs>
                </a:gsLst>
                <a:lin ang="10800000" scaled="0"/>
              </a:gradFill>
              <a:latin typeface="Arial Black"/>
              <a:cs typeface="Arial Black"/>
            </a:endParaRPr>
          </a:p>
        </p:txBody>
      </p:sp>
      <p:sp>
        <p:nvSpPr>
          <p:cNvPr id="17" name="TextBox 16">
            <a:extLst>
              <a:ext uri="{FF2B5EF4-FFF2-40B4-BE49-F238E27FC236}">
                <a16:creationId xmlns:a16="http://schemas.microsoft.com/office/drawing/2014/main" id="{C8E38024-E83A-4C23-00AA-74D1460FFC5E}"/>
              </a:ext>
            </a:extLst>
          </p:cNvPr>
          <p:cNvSpPr txBox="1"/>
          <p:nvPr/>
        </p:nvSpPr>
        <p:spPr>
          <a:xfrm>
            <a:off x="297912" y="1071191"/>
            <a:ext cx="6096000" cy="461665"/>
          </a:xfrm>
          <a:prstGeom prst="rect">
            <a:avLst/>
          </a:prstGeom>
          <a:noFill/>
        </p:spPr>
        <p:txBody>
          <a:bodyPr wrap="square">
            <a:spAutoFit/>
          </a:bodyPr>
          <a:lstStyle/>
          <a:p>
            <a:r>
              <a:rPr lang="en-US" sz="2400" b="0" i="0">
                <a:solidFill>
                  <a:schemeClr val="bg1"/>
                </a:solidFill>
                <a:effectLst/>
                <a:latin typeface="Arial" panose="020B0604020202020204" pitchFamily="34" charset="0"/>
                <a:cs typeface="Arial" panose="020B0604020202020204" pitchFamily="34" charset="0"/>
              </a:rPr>
              <a:t>Chatting Your Way to </a:t>
            </a:r>
            <a:r>
              <a:rPr lang="en-US" sz="2400">
                <a:solidFill>
                  <a:schemeClr val="bg1"/>
                </a:solidFill>
                <a:latin typeface="Arial" panose="020B0604020202020204" pitchFamily="34" charset="0"/>
                <a:cs typeface="Arial" panose="020B0604020202020204" pitchFamily="34" charset="0"/>
              </a:rPr>
              <a:t>New Understanding</a:t>
            </a:r>
            <a:endParaRPr lang="en-AU" sz="240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90548484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9" name="object 9"/>
          <p:cNvPicPr/>
          <p:nvPr/>
        </p:nvPicPr>
        <p:blipFill>
          <a:blip r:embed="rId2" cstate="screen">
            <a:extLst>
              <a:ext uri="{28A0092B-C50C-407E-A947-70E740481C1C}">
                <a14:useLocalDpi xmlns:a14="http://schemas.microsoft.com/office/drawing/2010/main"/>
              </a:ext>
            </a:extLst>
          </a:blip>
          <a:stretch>
            <a:fillRect/>
          </a:stretch>
        </p:blipFill>
        <p:spPr>
          <a:xfrm>
            <a:off x="0" y="6750317"/>
            <a:ext cx="12193206" cy="183883"/>
          </a:xfrm>
          <a:prstGeom prst="rect">
            <a:avLst/>
          </a:prstGeom>
        </p:spPr>
      </p:pic>
      <p:sp>
        <p:nvSpPr>
          <p:cNvPr id="17" name="object 17"/>
          <p:cNvSpPr/>
          <p:nvPr/>
        </p:nvSpPr>
        <p:spPr>
          <a:xfrm>
            <a:off x="1788231" y="601460"/>
            <a:ext cx="4132579" cy="594360"/>
          </a:xfrm>
          <a:custGeom>
            <a:avLst/>
            <a:gdLst/>
            <a:ahLst/>
            <a:cxnLst/>
            <a:rect l="l" t="t" r="r" b="b"/>
            <a:pathLst>
              <a:path w="4132579" h="594360">
                <a:moveTo>
                  <a:pt x="0" y="594232"/>
                </a:moveTo>
                <a:lnTo>
                  <a:pt x="4132376" y="594232"/>
                </a:lnTo>
                <a:lnTo>
                  <a:pt x="4132376" y="0"/>
                </a:lnTo>
                <a:lnTo>
                  <a:pt x="0" y="0"/>
                </a:lnTo>
                <a:lnTo>
                  <a:pt x="0" y="594232"/>
                </a:lnTo>
                <a:close/>
              </a:path>
            </a:pathLst>
          </a:custGeom>
          <a:gradFill>
            <a:gsLst>
              <a:gs pos="100000">
                <a:srgbClr val="0041CF"/>
              </a:gs>
              <a:gs pos="0">
                <a:srgbClr val="030083"/>
              </a:gs>
            </a:gsLst>
            <a:lin ang="10800000" scaled="0"/>
          </a:gradFill>
        </p:spPr>
        <p:txBody>
          <a:bodyPr wrap="square" lIns="0" tIns="0" rIns="0" bIns="0" rtlCol="0"/>
          <a:lstStyle/>
          <a:p>
            <a:endParaRPr/>
          </a:p>
        </p:txBody>
      </p:sp>
      <p:sp>
        <p:nvSpPr>
          <p:cNvPr id="18" name="object 18"/>
          <p:cNvSpPr/>
          <p:nvPr/>
        </p:nvSpPr>
        <p:spPr>
          <a:xfrm>
            <a:off x="1913332" y="1316671"/>
            <a:ext cx="3902710" cy="594360"/>
          </a:xfrm>
          <a:custGeom>
            <a:avLst/>
            <a:gdLst/>
            <a:ahLst/>
            <a:cxnLst/>
            <a:rect l="l" t="t" r="r" b="b"/>
            <a:pathLst>
              <a:path w="3902709" h="594360">
                <a:moveTo>
                  <a:pt x="0" y="594232"/>
                </a:moveTo>
                <a:lnTo>
                  <a:pt x="3902176" y="594232"/>
                </a:lnTo>
                <a:lnTo>
                  <a:pt x="3902176" y="0"/>
                </a:lnTo>
                <a:lnTo>
                  <a:pt x="0" y="0"/>
                </a:lnTo>
                <a:lnTo>
                  <a:pt x="0" y="594232"/>
                </a:lnTo>
                <a:close/>
              </a:path>
            </a:pathLst>
          </a:custGeom>
          <a:gradFill>
            <a:gsLst>
              <a:gs pos="100000">
                <a:srgbClr val="0041CF"/>
              </a:gs>
              <a:gs pos="0">
                <a:srgbClr val="030083"/>
              </a:gs>
            </a:gsLst>
            <a:lin ang="10800000" scaled="0"/>
          </a:gradFill>
        </p:spPr>
        <p:txBody>
          <a:bodyPr wrap="square" lIns="0" tIns="0" rIns="0" bIns="0" rtlCol="0"/>
          <a:lstStyle/>
          <a:p>
            <a:endParaRPr/>
          </a:p>
        </p:txBody>
      </p:sp>
      <p:sp>
        <p:nvSpPr>
          <p:cNvPr id="19" name="object 19"/>
          <p:cNvSpPr txBox="1">
            <a:spLocks noGrp="1"/>
          </p:cNvSpPr>
          <p:nvPr>
            <p:ph type="title"/>
          </p:nvPr>
        </p:nvSpPr>
        <p:spPr>
          <a:xfrm>
            <a:off x="1889354" y="609964"/>
            <a:ext cx="3940175" cy="574675"/>
          </a:xfrm>
          <a:prstGeom prst="rect">
            <a:avLst/>
          </a:prstGeom>
        </p:spPr>
        <p:txBody>
          <a:bodyPr vert="horz" wrap="square" lIns="0" tIns="13335" rIns="0" bIns="0" rtlCol="0">
            <a:spAutoFit/>
          </a:bodyPr>
          <a:lstStyle/>
          <a:p>
            <a:pPr marL="12700">
              <a:lnSpc>
                <a:spcPct val="100000"/>
              </a:lnSpc>
              <a:spcBef>
                <a:spcPts val="105"/>
              </a:spcBef>
            </a:pPr>
            <a:r>
              <a:rPr spc="-35">
                <a:solidFill>
                  <a:srgbClr val="FFFFFF"/>
                </a:solidFill>
              </a:rPr>
              <a:t>MANUFACTURE</a:t>
            </a:r>
          </a:p>
        </p:txBody>
      </p:sp>
      <p:sp>
        <p:nvSpPr>
          <p:cNvPr id="20" name="object 20"/>
          <p:cNvSpPr txBox="1"/>
          <p:nvPr/>
        </p:nvSpPr>
        <p:spPr>
          <a:xfrm>
            <a:off x="1999368" y="1316671"/>
            <a:ext cx="3710304" cy="574675"/>
          </a:xfrm>
          <a:prstGeom prst="rect">
            <a:avLst/>
          </a:prstGeom>
        </p:spPr>
        <p:txBody>
          <a:bodyPr vert="horz" wrap="square" lIns="0" tIns="13335" rIns="0" bIns="0" rtlCol="0">
            <a:spAutoFit/>
          </a:bodyPr>
          <a:lstStyle/>
          <a:p>
            <a:pPr marL="12700">
              <a:lnSpc>
                <a:spcPct val="100000"/>
              </a:lnSpc>
              <a:spcBef>
                <a:spcPts val="105"/>
              </a:spcBef>
            </a:pPr>
            <a:r>
              <a:rPr sz="3600" b="1">
                <a:solidFill>
                  <a:srgbClr val="FFFFFF"/>
                </a:solidFill>
                <a:latin typeface="Arial Black"/>
                <a:cs typeface="Arial Black"/>
              </a:rPr>
              <a:t>YOUR</a:t>
            </a:r>
            <a:r>
              <a:rPr sz="3600" b="1" spc="-220">
                <a:solidFill>
                  <a:srgbClr val="FFFFFF"/>
                </a:solidFill>
                <a:latin typeface="Arial Black"/>
                <a:cs typeface="Arial Black"/>
              </a:rPr>
              <a:t> </a:t>
            </a:r>
            <a:r>
              <a:rPr sz="3600" b="1" spc="-10">
                <a:solidFill>
                  <a:srgbClr val="FFFFFF"/>
                </a:solidFill>
                <a:latin typeface="Arial Black"/>
                <a:cs typeface="Arial Black"/>
              </a:rPr>
              <a:t>FUTURE</a:t>
            </a:r>
            <a:endParaRPr sz="3600">
              <a:latin typeface="Arial Black"/>
              <a:cs typeface="Arial Black"/>
            </a:endParaRPr>
          </a:p>
        </p:txBody>
      </p:sp>
      <p:sp>
        <p:nvSpPr>
          <p:cNvPr id="32" name="object 17">
            <a:extLst>
              <a:ext uri="{FF2B5EF4-FFF2-40B4-BE49-F238E27FC236}">
                <a16:creationId xmlns:a16="http://schemas.microsoft.com/office/drawing/2014/main" id="{A7CD1F3A-8CE8-59DC-2CFC-E12F07BA3DE6}"/>
              </a:ext>
            </a:extLst>
          </p:cNvPr>
          <p:cNvSpPr/>
          <p:nvPr/>
        </p:nvSpPr>
        <p:spPr>
          <a:xfrm>
            <a:off x="8885295" y="114217"/>
            <a:ext cx="219075" cy="204470"/>
          </a:xfrm>
          <a:custGeom>
            <a:avLst/>
            <a:gdLst/>
            <a:ahLst/>
            <a:cxnLst/>
            <a:rect l="l" t="t" r="r" b="b"/>
            <a:pathLst>
              <a:path w="219075" h="204470">
                <a:moveTo>
                  <a:pt x="158242" y="176669"/>
                </a:moveTo>
                <a:lnTo>
                  <a:pt x="154241" y="203936"/>
                </a:lnTo>
                <a:lnTo>
                  <a:pt x="178930" y="191693"/>
                </a:lnTo>
                <a:lnTo>
                  <a:pt x="203631" y="203936"/>
                </a:lnTo>
                <a:lnTo>
                  <a:pt x="199618" y="176669"/>
                </a:lnTo>
                <a:lnTo>
                  <a:pt x="218897" y="156959"/>
                </a:lnTo>
                <a:lnTo>
                  <a:pt x="191719" y="152336"/>
                </a:lnTo>
                <a:lnTo>
                  <a:pt x="178930" y="127914"/>
                </a:lnTo>
                <a:lnTo>
                  <a:pt x="166141" y="152336"/>
                </a:lnTo>
                <a:lnTo>
                  <a:pt x="163156" y="152857"/>
                </a:lnTo>
              </a:path>
              <a:path w="219075" h="204470">
                <a:moveTo>
                  <a:pt x="60642" y="176669"/>
                </a:moveTo>
                <a:lnTo>
                  <a:pt x="64655" y="203936"/>
                </a:lnTo>
                <a:lnTo>
                  <a:pt x="39954" y="191693"/>
                </a:lnTo>
                <a:lnTo>
                  <a:pt x="15265" y="203936"/>
                </a:lnTo>
                <a:lnTo>
                  <a:pt x="19265" y="176669"/>
                </a:lnTo>
                <a:lnTo>
                  <a:pt x="0" y="156959"/>
                </a:lnTo>
                <a:lnTo>
                  <a:pt x="27178" y="152336"/>
                </a:lnTo>
                <a:lnTo>
                  <a:pt x="39954" y="127914"/>
                </a:lnTo>
                <a:lnTo>
                  <a:pt x="52743" y="152336"/>
                </a:lnTo>
                <a:lnTo>
                  <a:pt x="55727" y="152857"/>
                </a:lnTo>
              </a:path>
              <a:path w="219075" h="204470">
                <a:moveTo>
                  <a:pt x="102565" y="58927"/>
                </a:moveTo>
                <a:lnTo>
                  <a:pt x="109512" y="45631"/>
                </a:lnTo>
                <a:lnTo>
                  <a:pt x="129895" y="84543"/>
                </a:lnTo>
                <a:lnTo>
                  <a:pt x="173202" y="91909"/>
                </a:lnTo>
                <a:lnTo>
                  <a:pt x="142494" y="123316"/>
                </a:lnTo>
                <a:lnTo>
                  <a:pt x="148869" y="166776"/>
                </a:lnTo>
                <a:lnTo>
                  <a:pt x="109512" y="147269"/>
                </a:lnTo>
                <a:lnTo>
                  <a:pt x="70154" y="166776"/>
                </a:lnTo>
                <a:lnTo>
                  <a:pt x="76542" y="123316"/>
                </a:lnTo>
                <a:lnTo>
                  <a:pt x="45834" y="91909"/>
                </a:lnTo>
                <a:lnTo>
                  <a:pt x="89141" y="84543"/>
                </a:lnTo>
                <a:lnTo>
                  <a:pt x="95161" y="73050"/>
                </a:lnTo>
              </a:path>
              <a:path w="219075" h="204470">
                <a:moveTo>
                  <a:pt x="109512" y="22656"/>
                </a:moveTo>
                <a:lnTo>
                  <a:pt x="109512" y="0"/>
                </a:lnTo>
              </a:path>
              <a:path w="219075" h="204470">
                <a:moveTo>
                  <a:pt x="77152" y="28955"/>
                </a:moveTo>
                <a:lnTo>
                  <a:pt x="68668" y="7950"/>
                </a:lnTo>
              </a:path>
              <a:path w="219075" h="204470">
                <a:moveTo>
                  <a:pt x="49466" y="46951"/>
                </a:moveTo>
                <a:lnTo>
                  <a:pt x="33718" y="30645"/>
                </a:lnTo>
              </a:path>
              <a:path w="219075" h="204470">
                <a:moveTo>
                  <a:pt x="30518" y="74002"/>
                </a:moveTo>
                <a:lnTo>
                  <a:pt x="9817" y="64782"/>
                </a:lnTo>
              </a:path>
              <a:path w="219075" h="204470">
                <a:moveTo>
                  <a:pt x="141935" y="28955"/>
                </a:moveTo>
                <a:lnTo>
                  <a:pt x="150418" y="7950"/>
                </a:lnTo>
              </a:path>
              <a:path w="219075" h="204470">
                <a:moveTo>
                  <a:pt x="169633" y="46951"/>
                </a:moveTo>
                <a:lnTo>
                  <a:pt x="185381" y="30645"/>
                </a:lnTo>
              </a:path>
              <a:path w="219075" h="204470">
                <a:moveTo>
                  <a:pt x="188582" y="74002"/>
                </a:moveTo>
                <a:lnTo>
                  <a:pt x="209283" y="64782"/>
                </a:lnTo>
              </a:path>
            </a:pathLst>
          </a:custGeom>
          <a:ln w="7556">
            <a:solidFill>
              <a:srgbClr val="FFFFFF"/>
            </a:solidFill>
          </a:ln>
        </p:spPr>
        <p:txBody>
          <a:bodyPr wrap="square" lIns="0" tIns="0" rIns="0" bIns="0" rtlCol="0"/>
          <a:lstStyle/>
          <a:p>
            <a:endParaRPr/>
          </a:p>
        </p:txBody>
      </p:sp>
      <p:sp>
        <p:nvSpPr>
          <p:cNvPr id="35" name="Rectangle: Rounded Corners 34">
            <a:extLst>
              <a:ext uri="{FF2B5EF4-FFF2-40B4-BE49-F238E27FC236}">
                <a16:creationId xmlns:a16="http://schemas.microsoft.com/office/drawing/2014/main" id="{BD8C3B2D-B17C-40C1-FDDF-405E17271314}"/>
              </a:ext>
            </a:extLst>
          </p:cNvPr>
          <p:cNvSpPr/>
          <p:nvPr/>
        </p:nvSpPr>
        <p:spPr>
          <a:xfrm>
            <a:off x="8554605" y="-113913"/>
            <a:ext cx="2927985" cy="634484"/>
          </a:xfrm>
          <a:prstGeom prst="roundRect">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tIns="180000" bIns="0" rtlCol="0" anchor="ctr"/>
          <a:lstStyle/>
          <a:p>
            <a:pPr marL="285750" indent="-285750" algn="ctr">
              <a:buFont typeface="Wingdings" panose="05000000000000000000" pitchFamily="2" charset="2"/>
              <a:buChar char="q"/>
            </a:pPr>
            <a:r>
              <a:rPr lang="en-AU" sz="1600">
                <a:solidFill>
                  <a:schemeClr val="bg1"/>
                </a:solidFill>
                <a:latin typeface="Arial Black" panose="020B0A04020102020204" pitchFamily="34" charset="0"/>
              </a:rPr>
              <a:t>HOMEWORK</a:t>
            </a:r>
          </a:p>
        </p:txBody>
      </p:sp>
      <p:graphicFrame>
        <p:nvGraphicFramePr>
          <p:cNvPr id="37" name="object 2">
            <a:extLst>
              <a:ext uri="{FF2B5EF4-FFF2-40B4-BE49-F238E27FC236}">
                <a16:creationId xmlns:a16="http://schemas.microsoft.com/office/drawing/2014/main" id="{CF8D15CC-5407-4CAC-E3DB-A36C061723D1}"/>
              </a:ext>
            </a:extLst>
          </p:cNvPr>
          <p:cNvGraphicFramePr>
            <a:graphicFrameLocks noGrp="1"/>
          </p:cNvGraphicFramePr>
          <p:nvPr>
            <p:extLst>
              <p:ext uri="{D42A27DB-BD31-4B8C-83A1-F6EECF244321}">
                <p14:modId xmlns:p14="http://schemas.microsoft.com/office/powerpoint/2010/main" val="2410126642"/>
              </p:ext>
            </p:extLst>
          </p:nvPr>
        </p:nvGraphicFramePr>
        <p:xfrm>
          <a:off x="698641" y="3090277"/>
          <a:ext cx="6311760" cy="2438206"/>
        </p:xfrm>
        <a:graphic>
          <a:graphicData uri="http://schemas.openxmlformats.org/drawingml/2006/table">
            <a:tbl>
              <a:tblPr firstRow="1" bandRow="1">
                <a:tableStyleId>{72833802-FEF1-4C79-8D5D-14CF1EAF98D9}</a:tableStyleId>
              </a:tblPr>
              <a:tblGrid>
                <a:gridCol w="2103920">
                  <a:extLst>
                    <a:ext uri="{9D8B030D-6E8A-4147-A177-3AD203B41FA5}">
                      <a16:colId xmlns:a16="http://schemas.microsoft.com/office/drawing/2014/main" val="20000"/>
                    </a:ext>
                  </a:extLst>
                </a:gridCol>
                <a:gridCol w="2103920">
                  <a:extLst>
                    <a:ext uri="{9D8B030D-6E8A-4147-A177-3AD203B41FA5}">
                      <a16:colId xmlns:a16="http://schemas.microsoft.com/office/drawing/2014/main" val="3062329767"/>
                    </a:ext>
                  </a:extLst>
                </a:gridCol>
                <a:gridCol w="2103920">
                  <a:extLst>
                    <a:ext uri="{9D8B030D-6E8A-4147-A177-3AD203B41FA5}">
                      <a16:colId xmlns:a16="http://schemas.microsoft.com/office/drawing/2014/main" val="4273696983"/>
                    </a:ext>
                  </a:extLst>
                </a:gridCol>
              </a:tblGrid>
              <a:tr h="388086">
                <a:tc>
                  <a:txBody>
                    <a:bodyPr/>
                    <a:lstStyle/>
                    <a:p>
                      <a:pPr marL="53340" algn="ctr">
                        <a:lnSpc>
                          <a:spcPct val="100000"/>
                        </a:lnSpc>
                        <a:spcBef>
                          <a:spcPts val="215"/>
                        </a:spcBef>
                      </a:pPr>
                      <a:r>
                        <a:rPr lang="en-AU" sz="1800" b="1" spc="-10">
                          <a:solidFill>
                            <a:srgbClr val="FFFFFF"/>
                          </a:solidFill>
                          <a:latin typeface="Arial" panose="020B0604020202020204" pitchFamily="34" charset="0"/>
                          <a:cs typeface="Arial" panose="020B0604020202020204" pitchFamily="34" charset="0"/>
                        </a:rPr>
                        <a:t>TASK</a:t>
                      </a:r>
                      <a:endParaRPr sz="1800">
                        <a:latin typeface="Arial" panose="020B0604020202020204" pitchFamily="34" charset="0"/>
                        <a:cs typeface="Arial" panose="020B0604020202020204" pitchFamily="34" charset="0"/>
                      </a:endParaRPr>
                    </a:p>
                  </a:txBody>
                  <a:tcPr marL="0" marR="0" marT="27305" marB="0" anchor="ctr"/>
                </a:tc>
                <a:tc>
                  <a:txBody>
                    <a:bodyPr/>
                    <a:lstStyle/>
                    <a:p>
                      <a:pPr marL="53340" algn="ctr">
                        <a:lnSpc>
                          <a:spcPct val="100000"/>
                        </a:lnSpc>
                        <a:spcBef>
                          <a:spcPts val="215"/>
                        </a:spcBef>
                      </a:pPr>
                      <a:r>
                        <a:rPr lang="en-AU" sz="1800">
                          <a:latin typeface="Arial" panose="020B0604020202020204" pitchFamily="34" charset="0"/>
                          <a:cs typeface="Arial" panose="020B0604020202020204" pitchFamily="34" charset="0"/>
                        </a:rPr>
                        <a:t>REFLECTION</a:t>
                      </a:r>
                      <a:endParaRPr sz="1800">
                        <a:latin typeface="Arial" panose="020B0604020202020204" pitchFamily="34" charset="0"/>
                        <a:cs typeface="Arial" panose="020B0604020202020204" pitchFamily="34" charset="0"/>
                      </a:endParaRPr>
                    </a:p>
                  </a:txBody>
                  <a:tcPr marL="0" marR="0" marT="27305" marB="0" anchor="ctr"/>
                </a:tc>
                <a:tc>
                  <a:txBody>
                    <a:bodyPr/>
                    <a:lstStyle/>
                    <a:p>
                      <a:pPr marL="53340" algn="ctr">
                        <a:lnSpc>
                          <a:spcPct val="100000"/>
                        </a:lnSpc>
                        <a:spcBef>
                          <a:spcPts val="215"/>
                        </a:spcBef>
                      </a:pPr>
                      <a:r>
                        <a:rPr lang="en-AU" sz="1800">
                          <a:latin typeface="Arial" panose="020B0604020202020204" pitchFamily="34" charset="0"/>
                          <a:cs typeface="Arial" panose="020B0604020202020204" pitchFamily="34" charset="0"/>
                        </a:rPr>
                        <a:t>GOAL</a:t>
                      </a:r>
                      <a:endParaRPr sz="1800">
                        <a:latin typeface="Arial" panose="020B0604020202020204" pitchFamily="34" charset="0"/>
                        <a:cs typeface="Arial" panose="020B0604020202020204" pitchFamily="34" charset="0"/>
                      </a:endParaRPr>
                    </a:p>
                  </a:txBody>
                  <a:tcPr marL="0" marR="0" marT="27305" marB="0" anchor="ctr"/>
                </a:tc>
                <a:extLst>
                  <a:ext uri="{0D108BD9-81ED-4DB2-BD59-A6C34878D82A}">
                    <a16:rowId xmlns:a16="http://schemas.microsoft.com/office/drawing/2014/main" val="10000"/>
                  </a:ext>
                </a:extLst>
              </a:tr>
              <a:tr h="2050120">
                <a:tc>
                  <a:txBody>
                    <a:bodyPr/>
                    <a:lstStyle/>
                    <a:p>
                      <a:pPr marL="12700" marR="5080" algn="ctr">
                        <a:lnSpc>
                          <a:spcPct val="101800"/>
                        </a:lnSpc>
                        <a:spcBef>
                          <a:spcPts val="550"/>
                        </a:spcBef>
                      </a:pPr>
                      <a:r>
                        <a:rPr lang="en-US" sz="1100">
                          <a:solidFill>
                            <a:schemeClr val="tx1">
                              <a:lumMod val="85000"/>
                              <a:lumOff val="15000"/>
                            </a:schemeClr>
                          </a:solidFill>
                          <a:latin typeface="Arial"/>
                          <a:cs typeface="Arial"/>
                        </a:rPr>
                        <a:t>Choose a specific occupation and write a short summary about how it is changing.</a:t>
                      </a:r>
                    </a:p>
                    <a:p>
                      <a:pPr marL="12700" marR="5080" algn="ctr">
                        <a:lnSpc>
                          <a:spcPct val="101800"/>
                        </a:lnSpc>
                        <a:spcBef>
                          <a:spcPts val="550"/>
                        </a:spcBef>
                      </a:pPr>
                      <a:endParaRPr lang="en-US" sz="1100">
                        <a:solidFill>
                          <a:schemeClr val="tx1">
                            <a:lumMod val="85000"/>
                            <a:lumOff val="15000"/>
                          </a:schemeClr>
                        </a:solidFill>
                        <a:latin typeface="Arial"/>
                        <a:cs typeface="Arial"/>
                      </a:endParaRPr>
                    </a:p>
                    <a:p>
                      <a:pPr marL="12700" marR="5080" algn="ctr">
                        <a:lnSpc>
                          <a:spcPct val="101800"/>
                        </a:lnSpc>
                        <a:spcBef>
                          <a:spcPts val="550"/>
                        </a:spcBef>
                      </a:pPr>
                      <a:r>
                        <a:rPr lang="en-US" sz="1100">
                          <a:solidFill>
                            <a:schemeClr val="tx1">
                              <a:lumMod val="85000"/>
                              <a:lumOff val="15000"/>
                            </a:schemeClr>
                          </a:solidFill>
                          <a:latin typeface="Arial"/>
                          <a:cs typeface="Arial"/>
                        </a:rPr>
                        <a:t>Use Manufacturing Matters to help you find the role.</a:t>
                      </a:r>
                    </a:p>
                  </a:txBody>
                  <a:tcPr anchor="ctr"/>
                </a:tc>
                <a:tc>
                  <a:txBody>
                    <a:bodyPr/>
                    <a:lstStyle/>
                    <a:p>
                      <a:pPr marL="12700" marR="5080" lvl="0" indent="0" algn="ctr" defTabSz="914400" eaLnBrk="1" fontAlgn="auto" latinLnBrk="0" hangingPunct="1">
                        <a:lnSpc>
                          <a:spcPct val="101800"/>
                        </a:lnSpc>
                        <a:spcBef>
                          <a:spcPts val="550"/>
                        </a:spcBef>
                        <a:spcAft>
                          <a:spcPts val="0"/>
                        </a:spcAft>
                        <a:buClrTx/>
                        <a:buSzTx/>
                        <a:buFontTx/>
                        <a:buNone/>
                        <a:tabLst>
                          <a:tab pos="281940" algn="l"/>
                        </a:tabLst>
                        <a:defRPr/>
                      </a:pPr>
                      <a:r>
                        <a:rPr lang="en-US" sz="1100">
                          <a:solidFill>
                            <a:schemeClr val="tx1">
                              <a:lumMod val="85000"/>
                              <a:lumOff val="15000"/>
                            </a:schemeClr>
                          </a:solidFill>
                          <a:latin typeface="Arial"/>
                          <a:ea typeface="+mn-ea"/>
                          <a:cs typeface="Arial"/>
                        </a:rPr>
                        <a:t>What 21</a:t>
                      </a:r>
                      <a:r>
                        <a:rPr lang="en-US" sz="1100" baseline="30000">
                          <a:solidFill>
                            <a:schemeClr val="tx1">
                              <a:lumMod val="85000"/>
                              <a:lumOff val="15000"/>
                            </a:schemeClr>
                          </a:solidFill>
                          <a:latin typeface="Arial"/>
                          <a:ea typeface="+mn-ea"/>
                          <a:cs typeface="Arial"/>
                        </a:rPr>
                        <a:t>st</a:t>
                      </a:r>
                      <a:r>
                        <a:rPr lang="en-US" sz="1100">
                          <a:solidFill>
                            <a:schemeClr val="tx1">
                              <a:lumMod val="85000"/>
                              <a:lumOff val="15000"/>
                            </a:schemeClr>
                          </a:solidFill>
                          <a:latin typeface="Arial"/>
                          <a:ea typeface="+mn-ea"/>
                          <a:cs typeface="Arial"/>
                        </a:rPr>
                        <a:t> century skills are most important for this role? How will you develop these skills?</a:t>
                      </a:r>
                    </a:p>
                  </a:txBody>
                  <a:tcPr anchor="ctr"/>
                </a:tc>
                <a:tc>
                  <a:txBody>
                    <a:bodyPr/>
                    <a:lstStyle/>
                    <a:p>
                      <a:pPr marL="12700" marR="5080" lvl="0" indent="0" algn="ctr" defTabSz="914400" eaLnBrk="1" fontAlgn="auto" latinLnBrk="0" hangingPunct="1">
                        <a:lnSpc>
                          <a:spcPct val="101800"/>
                        </a:lnSpc>
                        <a:spcBef>
                          <a:spcPts val="550"/>
                        </a:spcBef>
                        <a:spcAft>
                          <a:spcPts val="0"/>
                        </a:spcAft>
                        <a:buClrTx/>
                        <a:buSzTx/>
                        <a:buFontTx/>
                        <a:buNone/>
                        <a:tabLst>
                          <a:tab pos="281940" algn="l"/>
                        </a:tabLst>
                        <a:defRPr/>
                      </a:pPr>
                      <a:r>
                        <a:rPr lang="en-US" sz="1100" b="1">
                          <a:solidFill>
                            <a:schemeClr val="tx1">
                              <a:lumMod val="85000"/>
                              <a:lumOff val="15000"/>
                            </a:schemeClr>
                          </a:solidFill>
                          <a:latin typeface="Arial"/>
                          <a:ea typeface="+mn-ea"/>
                          <a:cs typeface="Arial"/>
                        </a:rPr>
                        <a:t>Understand that 21</a:t>
                      </a:r>
                      <a:r>
                        <a:rPr lang="en-US" sz="1100" b="1" baseline="30000">
                          <a:solidFill>
                            <a:schemeClr val="tx1">
                              <a:lumMod val="85000"/>
                              <a:lumOff val="15000"/>
                            </a:schemeClr>
                          </a:solidFill>
                          <a:latin typeface="Arial"/>
                          <a:ea typeface="+mn-ea"/>
                          <a:cs typeface="Arial"/>
                        </a:rPr>
                        <a:t>st</a:t>
                      </a:r>
                      <a:r>
                        <a:rPr lang="en-US" sz="1100" b="1">
                          <a:solidFill>
                            <a:schemeClr val="tx1">
                              <a:lumMod val="85000"/>
                              <a:lumOff val="15000"/>
                            </a:schemeClr>
                          </a:solidFill>
                          <a:latin typeface="Arial"/>
                          <a:ea typeface="+mn-ea"/>
                          <a:cs typeface="Arial"/>
                        </a:rPr>
                        <a:t> century skills are the foundation of success in evolving industries.</a:t>
                      </a:r>
                    </a:p>
                  </a:txBody>
                  <a:tcPr anchor="ctr"/>
                </a:tc>
                <a:extLst>
                  <a:ext uri="{0D108BD9-81ED-4DB2-BD59-A6C34878D82A}">
                    <a16:rowId xmlns:a16="http://schemas.microsoft.com/office/drawing/2014/main" val="10001"/>
                  </a:ext>
                </a:extLst>
              </a:tr>
            </a:tbl>
          </a:graphicData>
        </a:graphic>
      </p:graphicFrame>
      <p:pic>
        <p:nvPicPr>
          <p:cNvPr id="41" name="Picture 40" descr="A blue and orange rectangle with white text&#10;&#10;Description automatically generated">
            <a:extLst>
              <a:ext uri="{FF2B5EF4-FFF2-40B4-BE49-F238E27FC236}">
                <a16:creationId xmlns:a16="http://schemas.microsoft.com/office/drawing/2014/main" id="{728B4BAB-1228-1BD4-D4C9-2C39E91081D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776438" y="3782449"/>
            <a:ext cx="3998126" cy="1488707"/>
          </a:xfrm>
          <a:prstGeom prst="rect">
            <a:avLst/>
          </a:prstGeom>
        </p:spPr>
      </p:pic>
      <p:sp>
        <p:nvSpPr>
          <p:cNvPr id="42" name="Rectangle: Rounded Corners 41">
            <a:extLst>
              <a:ext uri="{FF2B5EF4-FFF2-40B4-BE49-F238E27FC236}">
                <a16:creationId xmlns:a16="http://schemas.microsoft.com/office/drawing/2014/main" id="{609321D1-B1A3-C491-6A05-4DD7B3812CB4}"/>
              </a:ext>
            </a:extLst>
          </p:cNvPr>
          <p:cNvSpPr/>
          <p:nvPr/>
        </p:nvSpPr>
        <p:spPr>
          <a:xfrm>
            <a:off x="8077200" y="5135499"/>
            <a:ext cx="1309601" cy="271313"/>
          </a:xfrm>
          <a:prstGeom prst="roundRect">
            <a:avLst>
              <a:gd name="adj" fmla="val 50000"/>
            </a:avLst>
          </a:prstGeom>
          <a:solidFill>
            <a:schemeClr val="accent4"/>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AU" sz="900" b="1">
                <a:solidFill>
                  <a:schemeClr val="bg1"/>
                </a:solidFill>
                <a:latin typeface="Arial" panose="020B0604020202020204" pitchFamily="34" charset="0"/>
                <a:cs typeface="Arial" panose="020B0604020202020204" pitchFamily="34" charset="0"/>
              </a:rPr>
              <a:t>Learn more &gt;</a:t>
            </a:r>
          </a:p>
        </p:txBody>
      </p:sp>
      <p:sp>
        <p:nvSpPr>
          <p:cNvPr id="43" name="Rectangle: Rounded Corners 42">
            <a:extLst>
              <a:ext uri="{FF2B5EF4-FFF2-40B4-BE49-F238E27FC236}">
                <a16:creationId xmlns:a16="http://schemas.microsoft.com/office/drawing/2014/main" id="{7167F381-91CC-428D-C6E8-BD6D32DFF02B}"/>
              </a:ext>
            </a:extLst>
          </p:cNvPr>
          <p:cNvSpPr/>
          <p:nvPr/>
        </p:nvSpPr>
        <p:spPr>
          <a:xfrm>
            <a:off x="9493999" y="5135498"/>
            <a:ext cx="1992629" cy="271313"/>
          </a:xfrm>
          <a:prstGeom prst="roundRect">
            <a:avLst>
              <a:gd name="adj" fmla="val 50000"/>
            </a:avLst>
          </a:prstGeom>
          <a:solidFill>
            <a:schemeClr val="bg1"/>
          </a:solidFill>
          <a:ln>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AU" sz="900" b="1">
                <a:solidFill>
                  <a:schemeClr val="bg1"/>
                </a:solidFill>
                <a:latin typeface="Arial" panose="020B0604020202020204" pitchFamily="34" charset="0"/>
                <a:cs typeface="Arial" panose="020B0604020202020204" pitchFamily="34" charset="0"/>
                <a:hlinkClick r:id="rId4"/>
              </a:rPr>
              <a:t>manufacturingmatters.com.au</a:t>
            </a:r>
            <a:endParaRPr lang="en-AU" sz="900" b="1">
              <a:solidFill>
                <a:schemeClr val="bg1"/>
              </a:solidFill>
              <a:latin typeface="Arial" panose="020B0604020202020204" pitchFamily="34" charset="0"/>
              <a:cs typeface="Arial" panose="020B0604020202020204" pitchFamily="34" charset="0"/>
            </a:endParaRPr>
          </a:p>
        </p:txBody>
      </p:sp>
      <p:sp>
        <p:nvSpPr>
          <p:cNvPr id="45" name="TextBox 44">
            <a:extLst>
              <a:ext uri="{FF2B5EF4-FFF2-40B4-BE49-F238E27FC236}">
                <a16:creationId xmlns:a16="http://schemas.microsoft.com/office/drawing/2014/main" id="{47F2E655-511B-1E7B-15DF-406404B19586}"/>
              </a:ext>
            </a:extLst>
          </p:cNvPr>
          <p:cNvSpPr txBox="1"/>
          <p:nvPr/>
        </p:nvSpPr>
        <p:spPr>
          <a:xfrm>
            <a:off x="8077200" y="3200400"/>
            <a:ext cx="3657600" cy="738664"/>
          </a:xfrm>
          <a:prstGeom prst="rect">
            <a:avLst/>
          </a:prstGeom>
          <a:noFill/>
        </p:spPr>
        <p:txBody>
          <a:bodyPr wrap="square">
            <a:spAutoFit/>
          </a:bodyPr>
          <a:lstStyle/>
          <a:p>
            <a:r>
              <a:rPr lang="en-US" sz="1400" i="1">
                <a:solidFill>
                  <a:srgbClr val="231F20"/>
                </a:solidFill>
                <a:latin typeface="Arial"/>
                <a:cs typeface="Arial"/>
              </a:rPr>
              <a:t>If</a:t>
            </a:r>
            <a:r>
              <a:rPr lang="en-US" sz="1400" i="1" spc="10">
                <a:solidFill>
                  <a:srgbClr val="231F20"/>
                </a:solidFill>
                <a:latin typeface="Arial"/>
                <a:cs typeface="Arial"/>
              </a:rPr>
              <a:t> </a:t>
            </a:r>
            <a:r>
              <a:rPr lang="en-US" sz="1400" i="1">
                <a:solidFill>
                  <a:srgbClr val="231F20"/>
                </a:solidFill>
                <a:latin typeface="Arial"/>
                <a:cs typeface="Arial"/>
              </a:rPr>
              <a:t>you’re</a:t>
            </a:r>
            <a:r>
              <a:rPr lang="en-US" sz="1400" i="1" spc="10">
                <a:solidFill>
                  <a:srgbClr val="231F20"/>
                </a:solidFill>
                <a:latin typeface="Arial"/>
                <a:cs typeface="Arial"/>
              </a:rPr>
              <a:t> </a:t>
            </a:r>
            <a:r>
              <a:rPr lang="en-US" sz="1400" i="1">
                <a:solidFill>
                  <a:srgbClr val="231F20"/>
                </a:solidFill>
                <a:latin typeface="Arial"/>
                <a:cs typeface="Arial"/>
              </a:rPr>
              <a:t>looking</a:t>
            </a:r>
            <a:r>
              <a:rPr lang="en-US" sz="1400" i="1" spc="15">
                <a:solidFill>
                  <a:srgbClr val="231F20"/>
                </a:solidFill>
                <a:latin typeface="Arial"/>
                <a:cs typeface="Arial"/>
              </a:rPr>
              <a:t> </a:t>
            </a:r>
            <a:r>
              <a:rPr lang="en-US" sz="1400" i="1">
                <a:solidFill>
                  <a:srgbClr val="231F20"/>
                </a:solidFill>
                <a:latin typeface="Arial"/>
                <a:cs typeface="Arial"/>
              </a:rPr>
              <a:t>for</a:t>
            </a:r>
            <a:r>
              <a:rPr lang="en-US" sz="1400" i="1" spc="10">
                <a:solidFill>
                  <a:srgbClr val="231F20"/>
                </a:solidFill>
                <a:latin typeface="Arial"/>
                <a:cs typeface="Arial"/>
              </a:rPr>
              <a:t> </a:t>
            </a:r>
            <a:r>
              <a:rPr lang="en-US" sz="1400" i="1">
                <a:solidFill>
                  <a:srgbClr val="231F20"/>
                </a:solidFill>
                <a:latin typeface="Arial"/>
                <a:cs typeface="Arial"/>
              </a:rPr>
              <a:t>some</a:t>
            </a:r>
            <a:r>
              <a:rPr lang="en-US" sz="1400" i="1" spc="15">
                <a:solidFill>
                  <a:srgbClr val="231F20"/>
                </a:solidFill>
                <a:latin typeface="Arial"/>
                <a:cs typeface="Arial"/>
              </a:rPr>
              <a:t> </a:t>
            </a:r>
            <a:r>
              <a:rPr lang="en-US" sz="1400" i="1">
                <a:solidFill>
                  <a:srgbClr val="231F20"/>
                </a:solidFill>
                <a:latin typeface="Arial"/>
                <a:cs typeface="Arial"/>
              </a:rPr>
              <a:t>inspiration,</a:t>
            </a:r>
            <a:r>
              <a:rPr lang="en-US" sz="1400" i="1" spc="10">
                <a:solidFill>
                  <a:srgbClr val="231F20"/>
                </a:solidFill>
                <a:latin typeface="Arial"/>
                <a:cs typeface="Arial"/>
              </a:rPr>
              <a:t> </a:t>
            </a:r>
            <a:r>
              <a:rPr lang="en-US" sz="1400" i="1">
                <a:solidFill>
                  <a:srgbClr val="231F20"/>
                </a:solidFill>
                <a:latin typeface="Arial"/>
                <a:cs typeface="Arial"/>
              </a:rPr>
              <a:t>look</a:t>
            </a:r>
            <a:r>
              <a:rPr lang="en-US" sz="1400" i="1" spc="10">
                <a:solidFill>
                  <a:srgbClr val="231F20"/>
                </a:solidFill>
                <a:latin typeface="Arial"/>
                <a:cs typeface="Arial"/>
              </a:rPr>
              <a:t> </a:t>
            </a:r>
            <a:r>
              <a:rPr lang="en-US" sz="1400" i="1">
                <a:solidFill>
                  <a:srgbClr val="231F20"/>
                </a:solidFill>
                <a:latin typeface="Arial"/>
                <a:cs typeface="Arial"/>
              </a:rPr>
              <a:t>at</a:t>
            </a:r>
            <a:r>
              <a:rPr lang="en-US" sz="1400" i="1" spc="15">
                <a:solidFill>
                  <a:srgbClr val="231F20"/>
                </a:solidFill>
                <a:latin typeface="Arial"/>
                <a:cs typeface="Arial"/>
              </a:rPr>
              <a:t> </a:t>
            </a:r>
            <a:r>
              <a:rPr lang="en-US" sz="1400" i="1">
                <a:solidFill>
                  <a:srgbClr val="231F20"/>
                </a:solidFill>
                <a:latin typeface="Arial"/>
                <a:cs typeface="Arial"/>
              </a:rPr>
              <a:t>Manufacturing</a:t>
            </a:r>
            <a:r>
              <a:rPr lang="en-US" sz="1400" i="1" spc="10">
                <a:solidFill>
                  <a:srgbClr val="231F20"/>
                </a:solidFill>
                <a:latin typeface="Arial"/>
                <a:cs typeface="Arial"/>
              </a:rPr>
              <a:t> </a:t>
            </a:r>
            <a:r>
              <a:rPr lang="en-US" sz="1400" i="1">
                <a:solidFill>
                  <a:srgbClr val="231F20"/>
                </a:solidFill>
                <a:latin typeface="Arial"/>
                <a:cs typeface="Arial"/>
              </a:rPr>
              <a:t>Matters</a:t>
            </a:r>
            <a:r>
              <a:rPr lang="en-US" sz="1400" i="1" spc="15">
                <a:solidFill>
                  <a:srgbClr val="231F20"/>
                </a:solidFill>
                <a:latin typeface="Arial"/>
                <a:cs typeface="Arial"/>
              </a:rPr>
              <a:t> </a:t>
            </a:r>
            <a:r>
              <a:rPr lang="en-US" sz="1400" i="1">
                <a:solidFill>
                  <a:srgbClr val="231F20"/>
                </a:solidFill>
                <a:latin typeface="Arial"/>
                <a:cs typeface="Arial"/>
              </a:rPr>
              <a:t>–</a:t>
            </a:r>
            <a:r>
              <a:rPr lang="en-US" sz="1400" i="1" spc="10">
                <a:solidFill>
                  <a:srgbClr val="231F20"/>
                </a:solidFill>
                <a:latin typeface="Arial"/>
                <a:cs typeface="Arial"/>
              </a:rPr>
              <a:t> </a:t>
            </a:r>
            <a:r>
              <a:rPr lang="en-US" sz="1400" i="1">
                <a:solidFill>
                  <a:srgbClr val="231F20"/>
                </a:solidFill>
                <a:latin typeface="Arial"/>
                <a:cs typeface="Arial"/>
              </a:rPr>
              <a:t>a</a:t>
            </a:r>
            <a:r>
              <a:rPr lang="en-US" sz="1400" i="1" spc="15">
                <a:solidFill>
                  <a:srgbClr val="231F20"/>
                </a:solidFill>
                <a:latin typeface="Arial"/>
                <a:cs typeface="Arial"/>
              </a:rPr>
              <a:t> </a:t>
            </a:r>
            <a:r>
              <a:rPr lang="en-US" sz="1400" i="1">
                <a:solidFill>
                  <a:srgbClr val="231F20"/>
                </a:solidFill>
                <a:latin typeface="Arial"/>
                <a:cs typeface="Arial"/>
              </a:rPr>
              <a:t>digital</a:t>
            </a:r>
            <a:r>
              <a:rPr lang="en-US" sz="1400" i="1" spc="10">
                <a:solidFill>
                  <a:srgbClr val="231F20"/>
                </a:solidFill>
                <a:latin typeface="Arial"/>
                <a:cs typeface="Arial"/>
              </a:rPr>
              <a:t> </a:t>
            </a:r>
            <a:r>
              <a:rPr lang="en-US" sz="1400" i="1">
                <a:solidFill>
                  <a:srgbClr val="231F20"/>
                </a:solidFill>
                <a:latin typeface="Arial"/>
                <a:cs typeface="Arial"/>
              </a:rPr>
              <a:t>resource</a:t>
            </a:r>
            <a:r>
              <a:rPr lang="en-US" sz="1400" i="1" spc="10">
                <a:solidFill>
                  <a:srgbClr val="231F20"/>
                </a:solidFill>
                <a:latin typeface="Arial"/>
                <a:cs typeface="Arial"/>
              </a:rPr>
              <a:t> </a:t>
            </a:r>
            <a:r>
              <a:rPr lang="en-US" sz="1400" i="1">
                <a:solidFill>
                  <a:srgbClr val="231F20"/>
                </a:solidFill>
                <a:latin typeface="Arial"/>
                <a:cs typeface="Arial"/>
              </a:rPr>
              <a:t>with</a:t>
            </a:r>
            <a:r>
              <a:rPr lang="en-US" sz="1400" i="1" spc="15">
                <a:solidFill>
                  <a:srgbClr val="231F20"/>
                </a:solidFill>
                <a:latin typeface="Arial"/>
                <a:cs typeface="Arial"/>
              </a:rPr>
              <a:t> </a:t>
            </a:r>
            <a:r>
              <a:rPr lang="en-US" sz="1400" i="1">
                <a:solidFill>
                  <a:srgbClr val="231F20"/>
                </a:solidFill>
                <a:latin typeface="Arial"/>
                <a:cs typeface="Arial"/>
              </a:rPr>
              <a:t>almost</a:t>
            </a:r>
            <a:r>
              <a:rPr lang="en-US" sz="1400" i="1" spc="10">
                <a:solidFill>
                  <a:srgbClr val="231F20"/>
                </a:solidFill>
                <a:latin typeface="Arial"/>
                <a:cs typeface="Arial"/>
              </a:rPr>
              <a:t> </a:t>
            </a:r>
            <a:r>
              <a:rPr lang="en-US" sz="1400" i="1">
                <a:solidFill>
                  <a:srgbClr val="231F20"/>
                </a:solidFill>
                <a:latin typeface="Arial"/>
                <a:cs typeface="Arial"/>
              </a:rPr>
              <a:t>200</a:t>
            </a:r>
            <a:r>
              <a:rPr lang="en-US" sz="1400" i="1" spc="15">
                <a:solidFill>
                  <a:srgbClr val="231F20"/>
                </a:solidFill>
                <a:latin typeface="Arial"/>
                <a:cs typeface="Arial"/>
              </a:rPr>
              <a:t> </a:t>
            </a:r>
            <a:r>
              <a:rPr lang="en-US" sz="1400" i="1">
                <a:solidFill>
                  <a:srgbClr val="231F20"/>
                </a:solidFill>
                <a:latin typeface="Arial"/>
                <a:cs typeface="Arial"/>
              </a:rPr>
              <a:t>careers</a:t>
            </a:r>
            <a:r>
              <a:rPr lang="en-US" sz="1400" i="1" spc="10">
                <a:solidFill>
                  <a:srgbClr val="231F20"/>
                </a:solidFill>
                <a:latin typeface="Arial"/>
                <a:cs typeface="Arial"/>
              </a:rPr>
              <a:t> </a:t>
            </a:r>
            <a:r>
              <a:rPr lang="en-US" sz="1400" i="1">
                <a:solidFill>
                  <a:srgbClr val="231F20"/>
                </a:solidFill>
                <a:latin typeface="Arial"/>
                <a:cs typeface="Arial"/>
              </a:rPr>
              <a:t>in</a:t>
            </a:r>
            <a:r>
              <a:rPr lang="en-US" sz="1400" i="1" spc="15">
                <a:solidFill>
                  <a:srgbClr val="231F20"/>
                </a:solidFill>
                <a:latin typeface="Arial"/>
                <a:cs typeface="Arial"/>
              </a:rPr>
              <a:t> </a:t>
            </a:r>
            <a:r>
              <a:rPr lang="en-US" sz="1400" i="1" spc="-10">
                <a:solidFill>
                  <a:srgbClr val="231F20"/>
                </a:solidFill>
                <a:latin typeface="Arial"/>
                <a:cs typeface="Arial"/>
              </a:rPr>
              <a:t>manufacturing</a:t>
            </a:r>
            <a:endParaRPr lang="en-AU" sz="1400" i="1"/>
          </a:p>
        </p:txBody>
      </p:sp>
      <p:sp>
        <p:nvSpPr>
          <p:cNvPr id="2" name="TextBox 1">
            <a:extLst>
              <a:ext uri="{FF2B5EF4-FFF2-40B4-BE49-F238E27FC236}">
                <a16:creationId xmlns:a16="http://schemas.microsoft.com/office/drawing/2014/main" id="{76481EB1-88B9-34BB-5926-8C5C01DF1D56}"/>
              </a:ext>
            </a:extLst>
          </p:cNvPr>
          <p:cNvSpPr txBox="1"/>
          <p:nvPr/>
        </p:nvSpPr>
        <p:spPr>
          <a:xfrm>
            <a:off x="698641" y="2134325"/>
            <a:ext cx="6311760" cy="646331"/>
          </a:xfrm>
          <a:prstGeom prst="rect">
            <a:avLst/>
          </a:prstGeom>
          <a:noFill/>
        </p:spPr>
        <p:txBody>
          <a:bodyPr wrap="square" rtlCol="0">
            <a:spAutoFit/>
          </a:bodyPr>
          <a:lstStyle/>
          <a:p>
            <a:pPr algn="ctr"/>
            <a:r>
              <a:rPr lang="en-AU" b="1">
                <a:latin typeface="Arial" panose="020B0604020202020204" pitchFamily="34" charset="0"/>
                <a:cs typeface="Arial" panose="020B0604020202020204" pitchFamily="34" charset="0"/>
              </a:rPr>
              <a:t>Consider how the world of work is changing and what skills you will need to meet this change!</a:t>
            </a:r>
          </a:p>
        </p:txBody>
      </p:sp>
    </p:spTree>
    <p:extLst>
      <p:ext uri="{BB962C8B-B14F-4D97-AF65-F5344CB8AC3E}">
        <p14:creationId xmlns:p14="http://schemas.microsoft.com/office/powerpoint/2010/main" val="164856752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E370B0B-8B1A-B67E-66AA-CBACB172BAF8}"/>
            </a:ext>
          </a:extLst>
        </p:cNvPr>
        <p:cNvGrpSpPr/>
        <p:nvPr/>
      </p:nvGrpSpPr>
      <p:grpSpPr>
        <a:xfrm>
          <a:off x="0" y="0"/>
          <a:ext cx="0" cy="0"/>
          <a:chOff x="0" y="0"/>
          <a:chExt cx="0" cy="0"/>
        </a:xfrm>
      </p:grpSpPr>
      <p:pic>
        <p:nvPicPr>
          <p:cNvPr id="2" name="object 2">
            <a:extLst>
              <a:ext uri="{FF2B5EF4-FFF2-40B4-BE49-F238E27FC236}">
                <a16:creationId xmlns:a16="http://schemas.microsoft.com/office/drawing/2014/main" id="{EC8C58A8-FC4C-1294-42EC-39B9FB55F937}"/>
              </a:ext>
            </a:extLst>
          </p:cNvPr>
          <p:cNvPicPr/>
          <p:nvPr/>
        </p:nvPicPr>
        <p:blipFill>
          <a:blip r:embed="rId2" cstate="screen">
            <a:extLst>
              <a:ext uri="{28A0092B-C50C-407E-A947-70E740481C1C}">
                <a14:useLocalDpi xmlns:a14="http://schemas.microsoft.com/office/drawing/2010/main"/>
              </a:ext>
            </a:extLst>
          </a:blip>
          <a:stretch>
            <a:fillRect/>
          </a:stretch>
        </p:blipFill>
        <p:spPr>
          <a:xfrm>
            <a:off x="0" y="6674116"/>
            <a:ext cx="12193206" cy="183883"/>
          </a:xfrm>
          <a:prstGeom prst="rect">
            <a:avLst/>
          </a:prstGeom>
        </p:spPr>
      </p:pic>
      <p:sp>
        <p:nvSpPr>
          <p:cNvPr id="3" name="object 3">
            <a:extLst>
              <a:ext uri="{FF2B5EF4-FFF2-40B4-BE49-F238E27FC236}">
                <a16:creationId xmlns:a16="http://schemas.microsoft.com/office/drawing/2014/main" id="{559FEF3F-1CF5-365F-8A44-EA391D730597}"/>
              </a:ext>
            </a:extLst>
          </p:cNvPr>
          <p:cNvSpPr txBox="1"/>
          <p:nvPr/>
        </p:nvSpPr>
        <p:spPr>
          <a:xfrm>
            <a:off x="5841531" y="3745837"/>
            <a:ext cx="5174661" cy="228268"/>
          </a:xfrm>
          <a:prstGeom prst="rect">
            <a:avLst/>
          </a:prstGeom>
        </p:spPr>
        <p:txBody>
          <a:bodyPr vert="horz" wrap="square" lIns="0" tIns="12700" rIns="0" bIns="0" rtlCol="0">
            <a:spAutoFit/>
          </a:bodyPr>
          <a:lstStyle/>
          <a:p>
            <a:pPr marL="298450" marR="5080" indent="-285750">
              <a:lnSpc>
                <a:spcPct val="100000"/>
              </a:lnSpc>
              <a:spcBef>
                <a:spcPts val="100"/>
              </a:spcBef>
              <a:buFont typeface="Arial" panose="020B0604020202020204" pitchFamily="34" charset="0"/>
              <a:buChar char="►"/>
            </a:pPr>
            <a:r>
              <a:rPr lang="en-AU" sz="1400">
                <a:solidFill>
                  <a:srgbClr val="231F20"/>
                </a:solidFill>
                <a:latin typeface="Arial"/>
                <a:cs typeface="Arial"/>
              </a:rPr>
              <a:t>Lesson six: 21</a:t>
            </a:r>
            <a:r>
              <a:rPr lang="en-AU" sz="1400" baseline="30000">
                <a:solidFill>
                  <a:srgbClr val="231F20"/>
                </a:solidFill>
                <a:latin typeface="Arial"/>
                <a:cs typeface="Arial"/>
              </a:rPr>
              <a:t>st</a:t>
            </a:r>
            <a:r>
              <a:rPr lang="en-AU" sz="1400">
                <a:solidFill>
                  <a:srgbClr val="231F20"/>
                </a:solidFill>
                <a:latin typeface="Arial"/>
                <a:cs typeface="Arial"/>
              </a:rPr>
              <a:t> century skills and employability</a:t>
            </a:r>
            <a:endParaRPr sz="1400">
              <a:latin typeface="Arial"/>
              <a:cs typeface="Arial"/>
            </a:endParaRPr>
          </a:p>
        </p:txBody>
      </p:sp>
      <p:pic>
        <p:nvPicPr>
          <p:cNvPr id="5" name="object 5">
            <a:extLst>
              <a:ext uri="{FF2B5EF4-FFF2-40B4-BE49-F238E27FC236}">
                <a16:creationId xmlns:a16="http://schemas.microsoft.com/office/drawing/2014/main" id="{09683A44-6AF9-F072-2774-CE1727552C1E}"/>
              </a:ext>
            </a:extLst>
          </p:cNvPr>
          <p:cNvPicPr/>
          <p:nvPr/>
        </p:nvPicPr>
        <p:blipFill>
          <a:blip r:embed="rId3" cstate="screen">
            <a:extLst>
              <a:ext uri="{28A0092B-C50C-407E-A947-70E740481C1C}">
                <a14:useLocalDpi xmlns:a14="http://schemas.microsoft.com/office/drawing/2010/main"/>
              </a:ext>
            </a:extLst>
          </a:blip>
          <a:stretch>
            <a:fillRect/>
          </a:stretch>
        </p:blipFill>
        <p:spPr>
          <a:xfrm>
            <a:off x="727598" y="1816763"/>
            <a:ext cx="4476610" cy="3405606"/>
          </a:xfrm>
          <a:prstGeom prst="rect">
            <a:avLst/>
          </a:prstGeom>
        </p:spPr>
      </p:pic>
      <p:pic>
        <p:nvPicPr>
          <p:cNvPr id="6" name="object 6">
            <a:extLst>
              <a:ext uri="{FF2B5EF4-FFF2-40B4-BE49-F238E27FC236}">
                <a16:creationId xmlns:a16="http://schemas.microsoft.com/office/drawing/2014/main" id="{8A0BE8F8-69CF-7F09-484F-E87127D8A23B}"/>
              </a:ext>
            </a:extLst>
          </p:cNvPr>
          <p:cNvPicPr/>
          <p:nvPr/>
        </p:nvPicPr>
        <p:blipFill>
          <a:blip r:embed="rId4" cstate="screen">
            <a:extLst>
              <a:ext uri="{28A0092B-C50C-407E-A947-70E740481C1C}">
                <a14:useLocalDpi xmlns:a14="http://schemas.microsoft.com/office/drawing/2010/main"/>
              </a:ext>
            </a:extLst>
          </a:blip>
          <a:stretch>
            <a:fillRect/>
          </a:stretch>
        </p:blipFill>
        <p:spPr>
          <a:xfrm>
            <a:off x="727598" y="1375769"/>
            <a:ext cx="4476610" cy="3846601"/>
          </a:xfrm>
          <a:prstGeom prst="rect">
            <a:avLst/>
          </a:prstGeom>
        </p:spPr>
      </p:pic>
      <p:sp>
        <p:nvSpPr>
          <p:cNvPr id="13" name="object 7">
            <a:extLst>
              <a:ext uri="{FF2B5EF4-FFF2-40B4-BE49-F238E27FC236}">
                <a16:creationId xmlns:a16="http://schemas.microsoft.com/office/drawing/2014/main" id="{A8F19997-6F85-767A-C627-EF9529924162}"/>
              </a:ext>
            </a:extLst>
          </p:cNvPr>
          <p:cNvSpPr/>
          <p:nvPr/>
        </p:nvSpPr>
        <p:spPr>
          <a:xfrm>
            <a:off x="5847628" y="2983837"/>
            <a:ext cx="5867400" cy="594360"/>
          </a:xfrm>
          <a:custGeom>
            <a:avLst/>
            <a:gdLst/>
            <a:ahLst/>
            <a:cxnLst/>
            <a:rect l="l" t="t" r="r" b="b"/>
            <a:pathLst>
              <a:path w="1993265" h="594360">
                <a:moveTo>
                  <a:pt x="0" y="594232"/>
                </a:moveTo>
                <a:lnTo>
                  <a:pt x="1993049" y="594232"/>
                </a:lnTo>
                <a:lnTo>
                  <a:pt x="1993049" y="0"/>
                </a:lnTo>
                <a:lnTo>
                  <a:pt x="0" y="0"/>
                </a:lnTo>
                <a:lnTo>
                  <a:pt x="0" y="594232"/>
                </a:lnTo>
                <a:close/>
              </a:path>
            </a:pathLst>
          </a:custGeom>
          <a:gradFill>
            <a:gsLst>
              <a:gs pos="100000">
                <a:srgbClr val="0041CF"/>
              </a:gs>
              <a:gs pos="0">
                <a:srgbClr val="030083"/>
              </a:gs>
            </a:gsLst>
            <a:lin ang="10800000" scaled="0"/>
          </a:gradFill>
        </p:spPr>
        <p:txBody>
          <a:bodyPr wrap="square" lIns="0" tIns="0" rIns="0" bIns="0" rtlCol="0"/>
          <a:lstStyle/>
          <a:p>
            <a:endParaRPr/>
          </a:p>
        </p:txBody>
      </p:sp>
      <p:sp>
        <p:nvSpPr>
          <p:cNvPr id="14" name="object 9">
            <a:extLst>
              <a:ext uri="{FF2B5EF4-FFF2-40B4-BE49-F238E27FC236}">
                <a16:creationId xmlns:a16="http://schemas.microsoft.com/office/drawing/2014/main" id="{5B1BAA61-F14E-1F51-2459-4EF795F7146C}"/>
              </a:ext>
            </a:extLst>
          </p:cNvPr>
          <p:cNvSpPr txBox="1">
            <a:spLocks/>
          </p:cNvSpPr>
          <p:nvPr/>
        </p:nvSpPr>
        <p:spPr>
          <a:xfrm>
            <a:off x="5943600" y="2971800"/>
            <a:ext cx="5867400" cy="567463"/>
          </a:xfrm>
          <a:prstGeom prst="rect">
            <a:avLst/>
          </a:prstGeom>
        </p:spPr>
        <p:txBody>
          <a:bodyPr vert="horz" wrap="square" lIns="0" tIns="13335" rIns="0" bIns="0" rtlCol="0">
            <a:spAutoFit/>
          </a:bodyPr>
          <a:lstStyle>
            <a:lvl1pPr>
              <a:defRPr sz="3600" b="1" i="0">
                <a:solidFill>
                  <a:schemeClr val="tx1"/>
                </a:solidFill>
                <a:latin typeface="Arial Black"/>
                <a:ea typeface="+mj-ea"/>
                <a:cs typeface="Arial Black"/>
              </a:defRPr>
            </a:lvl1pPr>
          </a:lstStyle>
          <a:p>
            <a:pPr marL="12700">
              <a:spcBef>
                <a:spcPts val="105"/>
              </a:spcBef>
            </a:pPr>
            <a:r>
              <a:rPr lang="en-AU" spc="-10">
                <a:solidFill>
                  <a:srgbClr val="FFFFFF"/>
                </a:solidFill>
              </a:rPr>
              <a:t>CAREERS EDUCATION</a:t>
            </a:r>
          </a:p>
        </p:txBody>
      </p:sp>
      <p:pic>
        <p:nvPicPr>
          <p:cNvPr id="18" name="Picture 17" descr="A blue orange and orange text&#10;&#10;Description automatically generated">
            <a:extLst>
              <a:ext uri="{FF2B5EF4-FFF2-40B4-BE49-F238E27FC236}">
                <a16:creationId xmlns:a16="http://schemas.microsoft.com/office/drawing/2014/main" id="{98649491-C9E3-62E9-0BE1-88E8392286AC}"/>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0679357" y="6172200"/>
            <a:ext cx="1205611" cy="372233"/>
          </a:xfrm>
          <a:prstGeom prst="rect">
            <a:avLst/>
          </a:prstGeom>
        </p:spPr>
      </p:pic>
      <p:sp>
        <p:nvSpPr>
          <p:cNvPr id="20" name="TextBox 19">
            <a:extLst>
              <a:ext uri="{FF2B5EF4-FFF2-40B4-BE49-F238E27FC236}">
                <a16:creationId xmlns:a16="http://schemas.microsoft.com/office/drawing/2014/main" id="{9F937F5F-7761-B7A8-20B9-043662185D8C}"/>
              </a:ext>
            </a:extLst>
          </p:cNvPr>
          <p:cNvSpPr txBox="1"/>
          <p:nvPr/>
        </p:nvSpPr>
        <p:spPr>
          <a:xfrm>
            <a:off x="152400" y="6409219"/>
            <a:ext cx="9566882" cy="200055"/>
          </a:xfrm>
          <a:prstGeom prst="rect">
            <a:avLst/>
          </a:prstGeom>
          <a:noFill/>
        </p:spPr>
        <p:txBody>
          <a:bodyPr wrap="square">
            <a:spAutoFit/>
          </a:bodyPr>
          <a:lstStyle/>
          <a:p>
            <a:r>
              <a:rPr lang="en-AU" sz="700">
                <a:solidFill>
                  <a:srgbClr val="999999"/>
                </a:solidFill>
                <a:latin typeface="Poppins" panose="00000500000000000000" pitchFamily="2" charset="0"/>
              </a:rPr>
              <a:t>Careers Education Short Course resources developed by Griffith University and Manufacturing Skills Queensland </a:t>
            </a:r>
            <a:r>
              <a:rPr lang="en-AU" sz="600" i="1">
                <a:solidFill>
                  <a:srgbClr val="231F20"/>
                </a:solidFill>
                <a:latin typeface="Arial"/>
                <a:cs typeface="Arial"/>
              </a:rPr>
              <a:t>| </a:t>
            </a:r>
            <a:r>
              <a:rPr lang="en-AU" sz="700" b="0" i="0">
                <a:solidFill>
                  <a:srgbClr val="999999"/>
                </a:solidFill>
                <a:effectLst/>
                <a:latin typeface="Poppins" panose="00000500000000000000" pitchFamily="2" charset="0"/>
              </a:rPr>
              <a:t>©2025 Manufacturing Skills Queensland</a:t>
            </a:r>
            <a:r>
              <a:rPr lang="en-AU" sz="600" i="1">
                <a:solidFill>
                  <a:srgbClr val="231F20"/>
                </a:solidFill>
                <a:latin typeface="Arial"/>
                <a:cs typeface="Arial"/>
              </a:rPr>
              <a:t> </a:t>
            </a:r>
            <a:endParaRPr lang="en-AU" sz="600" i="1"/>
          </a:p>
        </p:txBody>
      </p:sp>
      <p:pic>
        <p:nvPicPr>
          <p:cNvPr id="8" name="Picture 7" descr="A couple of women working on a car&#10;&#10;Description automatically generated">
            <a:extLst>
              <a:ext uri="{FF2B5EF4-FFF2-40B4-BE49-F238E27FC236}">
                <a16:creationId xmlns:a16="http://schemas.microsoft.com/office/drawing/2014/main" id="{02BD945C-BC3F-5D87-6EA4-5E2A4ECEA27D}"/>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727598" y="1156959"/>
            <a:ext cx="4476610" cy="4476610"/>
          </a:xfrm>
          <a:prstGeom prst="rect">
            <a:avLst/>
          </a:prstGeom>
        </p:spPr>
      </p:pic>
    </p:spTree>
    <p:extLst>
      <p:ext uri="{BB962C8B-B14F-4D97-AF65-F5344CB8AC3E}">
        <p14:creationId xmlns:p14="http://schemas.microsoft.com/office/powerpoint/2010/main" val="163983073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2" name="object 2"/>
          <p:cNvGraphicFramePr>
            <a:graphicFrameLocks noGrp="1"/>
          </p:cNvGraphicFramePr>
          <p:nvPr>
            <p:extLst>
              <p:ext uri="{D42A27DB-BD31-4B8C-83A1-F6EECF244321}">
                <p14:modId xmlns:p14="http://schemas.microsoft.com/office/powerpoint/2010/main" val="4105011988"/>
              </p:ext>
            </p:extLst>
          </p:nvPr>
        </p:nvGraphicFramePr>
        <p:xfrm>
          <a:off x="730961" y="2384995"/>
          <a:ext cx="4960620" cy="3558160"/>
        </p:xfrm>
        <a:graphic>
          <a:graphicData uri="http://schemas.openxmlformats.org/drawingml/2006/table">
            <a:tbl>
              <a:tblPr firstRow="1" bandRow="1">
                <a:tableStyleId>{72833802-FEF1-4C79-8D5D-14CF1EAF98D9}</a:tableStyleId>
              </a:tblPr>
              <a:tblGrid>
                <a:gridCol w="4960620">
                  <a:extLst>
                    <a:ext uri="{9D8B030D-6E8A-4147-A177-3AD203B41FA5}">
                      <a16:colId xmlns:a16="http://schemas.microsoft.com/office/drawing/2014/main" val="20000"/>
                    </a:ext>
                  </a:extLst>
                </a:gridCol>
              </a:tblGrid>
              <a:tr h="566349">
                <a:tc>
                  <a:txBody>
                    <a:bodyPr/>
                    <a:lstStyle/>
                    <a:p>
                      <a:pPr marL="53340">
                        <a:lnSpc>
                          <a:spcPct val="100000"/>
                        </a:lnSpc>
                        <a:spcBef>
                          <a:spcPts val="215"/>
                        </a:spcBef>
                      </a:pPr>
                      <a:r>
                        <a:rPr lang="en-AU" sz="1800" b="1" spc="-10">
                          <a:solidFill>
                            <a:srgbClr val="FFFFFF"/>
                          </a:solidFill>
                          <a:latin typeface="Arial" panose="020B0604020202020204" pitchFamily="34" charset="0"/>
                          <a:cs typeface="Arial" panose="020B0604020202020204" pitchFamily="34" charset="0"/>
                        </a:rPr>
                        <a:t>WHAT WE’LL COVER</a:t>
                      </a:r>
                      <a:endParaRPr sz="1800">
                        <a:latin typeface="Arial" panose="020B0604020202020204" pitchFamily="34" charset="0"/>
                        <a:cs typeface="Arial" panose="020B0604020202020204" pitchFamily="34" charset="0"/>
                      </a:endParaRPr>
                    </a:p>
                  </a:txBody>
                  <a:tcPr marL="0" marR="0" marT="27305" marB="0" anchor="ctr"/>
                </a:tc>
                <a:extLst>
                  <a:ext uri="{0D108BD9-81ED-4DB2-BD59-A6C34878D82A}">
                    <a16:rowId xmlns:a16="http://schemas.microsoft.com/office/drawing/2014/main" val="10000"/>
                  </a:ext>
                </a:extLst>
              </a:tr>
              <a:tr h="2991811">
                <a:tc>
                  <a:txBody>
                    <a:bodyPr/>
                    <a:lstStyle/>
                    <a:p>
                      <a:pPr marL="393700" indent="-342900">
                        <a:lnSpc>
                          <a:spcPct val="100000"/>
                        </a:lnSpc>
                        <a:spcBef>
                          <a:spcPts val="0"/>
                        </a:spcBef>
                        <a:buFont typeface="+mj-lt"/>
                        <a:buAutoNum type="arabicPeriod"/>
                        <a:tabLst>
                          <a:tab pos="281940" algn="l"/>
                        </a:tabLst>
                      </a:pPr>
                      <a:r>
                        <a:rPr lang="en-US" sz="1800">
                          <a:solidFill>
                            <a:srgbClr val="231F20"/>
                          </a:solidFill>
                          <a:latin typeface="Arial" panose="020B0604020202020204" pitchFamily="34" charset="0"/>
                          <a:ea typeface="+mn-ea"/>
                          <a:cs typeface="Arial" panose="020B0604020202020204" pitchFamily="34" charset="0"/>
                        </a:rPr>
                        <a:t>Understanding the importance of skills that increase employability in the job market</a:t>
                      </a:r>
                    </a:p>
                    <a:p>
                      <a:pPr marL="393700" indent="-342900">
                        <a:lnSpc>
                          <a:spcPct val="100000"/>
                        </a:lnSpc>
                        <a:spcBef>
                          <a:spcPts val="0"/>
                        </a:spcBef>
                        <a:buFont typeface="+mj-lt"/>
                        <a:buAutoNum type="arabicPeriod"/>
                        <a:tabLst>
                          <a:tab pos="281940" algn="l"/>
                        </a:tabLst>
                      </a:pPr>
                      <a:r>
                        <a:rPr lang="en-US" sz="1800">
                          <a:solidFill>
                            <a:srgbClr val="231F20"/>
                          </a:solidFill>
                          <a:latin typeface="Arial" panose="020B0604020202020204" pitchFamily="34" charset="0"/>
                          <a:ea typeface="+mn-ea"/>
                          <a:cs typeface="Arial" panose="020B0604020202020204" pitchFamily="34" charset="0"/>
                        </a:rPr>
                        <a:t>Identify reasons for lifelong learning and adapting during careers</a:t>
                      </a:r>
                    </a:p>
                    <a:p>
                      <a:pPr marL="393700" indent="-342900">
                        <a:lnSpc>
                          <a:spcPct val="100000"/>
                        </a:lnSpc>
                        <a:spcBef>
                          <a:spcPts val="0"/>
                        </a:spcBef>
                        <a:buFont typeface="+mj-lt"/>
                        <a:buAutoNum type="arabicPeriod"/>
                        <a:tabLst>
                          <a:tab pos="281940" algn="l"/>
                        </a:tabLst>
                      </a:pPr>
                      <a:r>
                        <a:rPr lang="en-US" sz="1800">
                          <a:solidFill>
                            <a:srgbClr val="231F20"/>
                          </a:solidFill>
                          <a:latin typeface="Arial" panose="020B0604020202020204" pitchFamily="34" charset="0"/>
                          <a:ea typeface="+mn-ea"/>
                          <a:cs typeface="Arial" panose="020B0604020202020204" pitchFamily="34" charset="0"/>
                        </a:rPr>
                        <a:t>Explore how different factors can influence the future of work</a:t>
                      </a:r>
                    </a:p>
                    <a:p>
                      <a:pPr marL="393700" indent="-342900">
                        <a:lnSpc>
                          <a:spcPct val="100000"/>
                        </a:lnSpc>
                        <a:spcBef>
                          <a:spcPts val="0"/>
                        </a:spcBef>
                        <a:buFont typeface="+mj-lt"/>
                        <a:buAutoNum type="arabicPeriod"/>
                        <a:tabLst>
                          <a:tab pos="281940" algn="l"/>
                        </a:tabLst>
                      </a:pPr>
                      <a:r>
                        <a:rPr lang="en-AU" sz="1800">
                          <a:solidFill>
                            <a:srgbClr val="231F20"/>
                          </a:solidFill>
                          <a:latin typeface="Arial" panose="020B0604020202020204" pitchFamily="34" charset="0"/>
                          <a:ea typeface="+mn-ea"/>
                          <a:cs typeface="Arial" panose="020B0604020202020204" pitchFamily="34" charset="0"/>
                        </a:rPr>
                        <a:t>Apply new knowledge to understand the skills needed for specific jobs</a:t>
                      </a:r>
                      <a:endParaRPr sz="1800">
                        <a:solidFill>
                          <a:srgbClr val="231F20"/>
                        </a:solidFill>
                        <a:latin typeface="Arial" panose="020B0604020202020204" pitchFamily="34" charset="0"/>
                        <a:ea typeface="+mn-ea"/>
                        <a:cs typeface="Arial" panose="020B0604020202020204" pitchFamily="34" charset="0"/>
                      </a:endParaRPr>
                    </a:p>
                  </a:txBody>
                  <a:tcPr anchor="ctr"/>
                </a:tc>
                <a:extLst>
                  <a:ext uri="{0D108BD9-81ED-4DB2-BD59-A6C34878D82A}">
                    <a16:rowId xmlns:a16="http://schemas.microsoft.com/office/drawing/2014/main" val="10001"/>
                  </a:ext>
                </a:extLst>
              </a:tr>
            </a:tbl>
          </a:graphicData>
        </a:graphic>
      </p:graphicFrame>
      <p:sp>
        <p:nvSpPr>
          <p:cNvPr id="3" name="object 3"/>
          <p:cNvSpPr/>
          <p:nvPr/>
        </p:nvSpPr>
        <p:spPr>
          <a:xfrm>
            <a:off x="719584" y="700692"/>
            <a:ext cx="2277110" cy="594360"/>
          </a:xfrm>
          <a:custGeom>
            <a:avLst/>
            <a:gdLst/>
            <a:ahLst/>
            <a:cxnLst/>
            <a:rect l="l" t="t" r="r" b="b"/>
            <a:pathLst>
              <a:path w="2277110" h="594360">
                <a:moveTo>
                  <a:pt x="0" y="594232"/>
                </a:moveTo>
                <a:lnTo>
                  <a:pt x="2276894" y="594232"/>
                </a:lnTo>
                <a:lnTo>
                  <a:pt x="2276894" y="0"/>
                </a:lnTo>
                <a:lnTo>
                  <a:pt x="0" y="0"/>
                </a:lnTo>
                <a:lnTo>
                  <a:pt x="0" y="594232"/>
                </a:lnTo>
                <a:close/>
              </a:path>
            </a:pathLst>
          </a:custGeom>
          <a:gradFill>
            <a:gsLst>
              <a:gs pos="100000">
                <a:srgbClr val="0041CF"/>
              </a:gs>
              <a:gs pos="0">
                <a:srgbClr val="030083"/>
              </a:gs>
            </a:gsLst>
            <a:lin ang="10800000" scaled="0"/>
          </a:gradFill>
        </p:spPr>
        <p:txBody>
          <a:bodyPr wrap="square" lIns="0" tIns="0" rIns="0" bIns="0" rtlCol="0"/>
          <a:lstStyle/>
          <a:p>
            <a:endParaRPr/>
          </a:p>
        </p:txBody>
      </p:sp>
      <p:sp>
        <p:nvSpPr>
          <p:cNvPr id="4" name="object 4"/>
          <p:cNvSpPr/>
          <p:nvPr/>
        </p:nvSpPr>
        <p:spPr>
          <a:xfrm>
            <a:off x="719584" y="1389617"/>
            <a:ext cx="2936240" cy="594360"/>
          </a:xfrm>
          <a:custGeom>
            <a:avLst/>
            <a:gdLst/>
            <a:ahLst/>
            <a:cxnLst/>
            <a:rect l="l" t="t" r="r" b="b"/>
            <a:pathLst>
              <a:path w="2936240" h="594360">
                <a:moveTo>
                  <a:pt x="0" y="594232"/>
                </a:moveTo>
                <a:lnTo>
                  <a:pt x="2936214" y="594232"/>
                </a:lnTo>
                <a:lnTo>
                  <a:pt x="2936214" y="0"/>
                </a:lnTo>
                <a:lnTo>
                  <a:pt x="0" y="0"/>
                </a:lnTo>
                <a:lnTo>
                  <a:pt x="0" y="594232"/>
                </a:lnTo>
                <a:close/>
              </a:path>
            </a:pathLst>
          </a:custGeom>
          <a:gradFill>
            <a:gsLst>
              <a:gs pos="100000">
                <a:srgbClr val="0041CF"/>
              </a:gs>
              <a:gs pos="0">
                <a:srgbClr val="030083"/>
              </a:gs>
            </a:gsLst>
            <a:lin ang="10800000" scaled="0"/>
          </a:gradFill>
        </p:spPr>
        <p:txBody>
          <a:bodyPr wrap="square" lIns="0" tIns="0" rIns="0" bIns="0" rtlCol="0"/>
          <a:lstStyle/>
          <a:p>
            <a:endParaRPr/>
          </a:p>
        </p:txBody>
      </p:sp>
      <p:sp>
        <p:nvSpPr>
          <p:cNvPr id="5" name="object 5"/>
          <p:cNvSpPr txBox="1">
            <a:spLocks noGrp="1"/>
          </p:cNvSpPr>
          <p:nvPr>
            <p:ph type="title"/>
          </p:nvPr>
        </p:nvSpPr>
        <p:spPr>
          <a:xfrm>
            <a:off x="815557" y="688654"/>
            <a:ext cx="2085339" cy="574675"/>
          </a:xfrm>
          <a:prstGeom prst="rect">
            <a:avLst/>
          </a:prstGeom>
        </p:spPr>
        <p:txBody>
          <a:bodyPr vert="horz" wrap="square" lIns="0" tIns="13335" rIns="0" bIns="0" rtlCol="0">
            <a:spAutoFit/>
          </a:bodyPr>
          <a:lstStyle/>
          <a:p>
            <a:pPr marL="12700">
              <a:lnSpc>
                <a:spcPct val="100000"/>
              </a:lnSpc>
              <a:spcBef>
                <a:spcPts val="105"/>
              </a:spcBef>
            </a:pPr>
            <a:r>
              <a:rPr spc="-10">
                <a:solidFill>
                  <a:srgbClr val="FFFFFF"/>
                </a:solidFill>
              </a:rPr>
              <a:t>LESSON</a:t>
            </a:r>
          </a:p>
        </p:txBody>
      </p:sp>
      <p:sp>
        <p:nvSpPr>
          <p:cNvPr id="6" name="object 6"/>
          <p:cNvSpPr txBox="1"/>
          <p:nvPr/>
        </p:nvSpPr>
        <p:spPr>
          <a:xfrm>
            <a:off x="815557" y="1377580"/>
            <a:ext cx="2744470" cy="574675"/>
          </a:xfrm>
          <a:prstGeom prst="rect">
            <a:avLst/>
          </a:prstGeom>
        </p:spPr>
        <p:txBody>
          <a:bodyPr vert="horz" wrap="square" lIns="0" tIns="13335" rIns="0" bIns="0" rtlCol="0">
            <a:spAutoFit/>
          </a:bodyPr>
          <a:lstStyle/>
          <a:p>
            <a:pPr marL="12700">
              <a:lnSpc>
                <a:spcPct val="100000"/>
              </a:lnSpc>
              <a:spcBef>
                <a:spcPts val="105"/>
              </a:spcBef>
            </a:pPr>
            <a:r>
              <a:rPr sz="3600" b="1" spc="-25">
                <a:solidFill>
                  <a:srgbClr val="FFFFFF"/>
                </a:solidFill>
                <a:latin typeface="Arial Black"/>
                <a:cs typeface="Arial Black"/>
              </a:rPr>
              <a:t>OVERVIEW</a:t>
            </a:r>
            <a:endParaRPr sz="3600">
              <a:latin typeface="Arial Black"/>
              <a:cs typeface="Arial Black"/>
            </a:endParaRPr>
          </a:p>
        </p:txBody>
      </p:sp>
      <p:pic>
        <p:nvPicPr>
          <p:cNvPr id="19" name="object 19"/>
          <p:cNvPicPr/>
          <p:nvPr/>
        </p:nvPicPr>
        <p:blipFill>
          <a:blip r:embed="rId2" cstate="screen">
            <a:extLst>
              <a:ext uri="{28A0092B-C50C-407E-A947-70E740481C1C}">
                <a14:useLocalDpi xmlns:a14="http://schemas.microsoft.com/office/drawing/2010/main"/>
              </a:ext>
            </a:extLst>
          </a:blip>
          <a:stretch>
            <a:fillRect/>
          </a:stretch>
        </p:blipFill>
        <p:spPr>
          <a:xfrm>
            <a:off x="0" y="6674116"/>
            <a:ext cx="12193206" cy="183883"/>
          </a:xfrm>
          <a:prstGeom prst="rect">
            <a:avLst/>
          </a:prstGeom>
        </p:spPr>
      </p:pic>
      <p:graphicFrame>
        <p:nvGraphicFramePr>
          <p:cNvPr id="45" name="object 2">
            <a:extLst>
              <a:ext uri="{FF2B5EF4-FFF2-40B4-BE49-F238E27FC236}">
                <a16:creationId xmlns:a16="http://schemas.microsoft.com/office/drawing/2014/main" id="{E56EDC40-70C0-D2B2-390E-1A5CC95F99B8}"/>
              </a:ext>
            </a:extLst>
          </p:cNvPr>
          <p:cNvGraphicFramePr>
            <a:graphicFrameLocks noGrp="1"/>
          </p:cNvGraphicFramePr>
          <p:nvPr>
            <p:extLst>
              <p:ext uri="{D42A27DB-BD31-4B8C-83A1-F6EECF244321}">
                <p14:modId xmlns:p14="http://schemas.microsoft.com/office/powerpoint/2010/main" val="3327004776"/>
              </p:ext>
            </p:extLst>
          </p:nvPr>
        </p:nvGraphicFramePr>
        <p:xfrm>
          <a:off x="6096000" y="2384994"/>
          <a:ext cx="5304926" cy="1699715"/>
        </p:xfrm>
        <a:graphic>
          <a:graphicData uri="http://schemas.openxmlformats.org/drawingml/2006/table">
            <a:tbl>
              <a:tblPr firstRow="1" bandRow="1">
                <a:tableStyleId>{F2DE63D5-997A-4646-A377-4702673A728D}</a:tableStyleId>
              </a:tblPr>
              <a:tblGrid>
                <a:gridCol w="1966520">
                  <a:extLst>
                    <a:ext uri="{9D8B030D-6E8A-4147-A177-3AD203B41FA5}">
                      <a16:colId xmlns:a16="http://schemas.microsoft.com/office/drawing/2014/main" val="20000"/>
                    </a:ext>
                  </a:extLst>
                </a:gridCol>
                <a:gridCol w="3338406">
                  <a:extLst>
                    <a:ext uri="{9D8B030D-6E8A-4147-A177-3AD203B41FA5}">
                      <a16:colId xmlns:a16="http://schemas.microsoft.com/office/drawing/2014/main" val="2571415860"/>
                    </a:ext>
                  </a:extLst>
                </a:gridCol>
              </a:tblGrid>
              <a:tr h="1699715">
                <a:tc>
                  <a:txBody>
                    <a:bodyPr/>
                    <a:lstStyle/>
                    <a:p>
                      <a:pPr marL="53340">
                        <a:lnSpc>
                          <a:spcPct val="100000"/>
                        </a:lnSpc>
                        <a:spcBef>
                          <a:spcPts val="215"/>
                        </a:spcBef>
                      </a:pPr>
                      <a:r>
                        <a:rPr lang="en-AU" sz="1800" b="1" spc="-10">
                          <a:solidFill>
                            <a:schemeClr val="tx1">
                              <a:lumMod val="85000"/>
                              <a:lumOff val="15000"/>
                            </a:schemeClr>
                          </a:solidFill>
                          <a:latin typeface="Arial" panose="020B0604020202020204" pitchFamily="34" charset="0"/>
                          <a:cs typeface="Arial" panose="020B0604020202020204" pitchFamily="34" charset="0"/>
                        </a:rPr>
                        <a:t>ACTIVITIES</a:t>
                      </a:r>
                    </a:p>
                  </a:txBody>
                  <a:tcPr anchor="ctr">
                    <a:lnL w="9525" cap="flat" cmpd="sng" algn="ctr">
                      <a:noFill/>
                      <a:prstDash val="solid"/>
                    </a:lnL>
                    <a:lnR w="28575" cap="flat" cmpd="sng" algn="ctr">
                      <a:solidFill>
                        <a:schemeClr val="bg1"/>
                      </a:solidFill>
                      <a:prstDash val="solid"/>
                      <a:round/>
                      <a:headEnd type="none" w="med" len="med"/>
                      <a:tailEnd type="none" w="med" len="med"/>
                    </a:lnR>
                    <a:lnT w="9525" cap="flat" cmpd="sng" algn="ctr">
                      <a:noFill/>
                      <a:prstDash val="solid"/>
                    </a:lnT>
                    <a:lnB w="9525" cap="flat" cmpd="sng" algn="ctr">
                      <a:noFill/>
                      <a:prstDash val="solid"/>
                    </a:lnB>
                    <a:lnTlToBr w="12700" cmpd="sng">
                      <a:noFill/>
                      <a:prstDash val="solid"/>
                    </a:lnTlToBr>
                    <a:lnBlToTr w="12700" cmpd="sng">
                      <a:noFill/>
                      <a:prstDash val="solid"/>
                    </a:lnBlToTr>
                    <a:solidFill>
                      <a:schemeClr val="bg2">
                        <a:lumMod val="90000"/>
                      </a:schemeClr>
                    </a:solidFill>
                  </a:tcPr>
                </a:tc>
                <a:tc>
                  <a:txBody>
                    <a:bodyPr/>
                    <a:lstStyle/>
                    <a:p>
                      <a:pPr marL="360000" indent="-360000">
                        <a:lnSpc>
                          <a:spcPct val="100000"/>
                        </a:lnSpc>
                        <a:spcBef>
                          <a:spcPts val="600"/>
                        </a:spcBef>
                        <a:buSzPct val="110000"/>
                        <a:buFont typeface="Arial" panose="020B0604020202020204" pitchFamily="34" charset="0"/>
                        <a:buChar char="→"/>
                        <a:tabLst>
                          <a:tab pos="281940" algn="l"/>
                        </a:tabLst>
                      </a:pPr>
                      <a:r>
                        <a:rPr lang="en-AU" sz="1400" b="1">
                          <a:solidFill>
                            <a:schemeClr val="tx1">
                              <a:lumMod val="85000"/>
                              <a:lumOff val="15000"/>
                            </a:schemeClr>
                          </a:solidFill>
                          <a:latin typeface="Arial" panose="020B0604020202020204" pitchFamily="34" charset="0"/>
                          <a:ea typeface="+mn-ea"/>
                          <a:cs typeface="Arial" panose="020B0604020202020204" pitchFamily="34" charset="0"/>
                        </a:rPr>
                        <a:t>Key skills for employability</a:t>
                      </a:r>
                    </a:p>
                    <a:p>
                      <a:pPr marL="360000" indent="-360000">
                        <a:lnSpc>
                          <a:spcPct val="100000"/>
                        </a:lnSpc>
                        <a:spcBef>
                          <a:spcPts val="600"/>
                        </a:spcBef>
                        <a:buSzPct val="110000"/>
                        <a:buFont typeface="Arial" panose="020B0604020202020204" pitchFamily="34" charset="0"/>
                        <a:buChar char="→"/>
                        <a:tabLst>
                          <a:tab pos="281940" algn="l"/>
                        </a:tabLst>
                      </a:pPr>
                      <a:r>
                        <a:rPr lang="en-AU" sz="1400" b="1">
                          <a:solidFill>
                            <a:schemeClr val="tx1">
                              <a:lumMod val="85000"/>
                              <a:lumOff val="15000"/>
                            </a:schemeClr>
                          </a:solidFill>
                          <a:latin typeface="Arial" panose="020B0604020202020204" pitchFamily="34" charset="0"/>
                          <a:ea typeface="+mn-ea"/>
                          <a:cs typeface="Arial" panose="020B0604020202020204" pitchFamily="34" charset="0"/>
                        </a:rPr>
                        <a:t>Assess your own skill set</a:t>
                      </a:r>
                    </a:p>
                    <a:p>
                      <a:pPr marL="360000" indent="-360000">
                        <a:lnSpc>
                          <a:spcPct val="100000"/>
                        </a:lnSpc>
                        <a:spcBef>
                          <a:spcPts val="600"/>
                        </a:spcBef>
                        <a:buSzPct val="110000"/>
                        <a:buFont typeface="Arial" panose="020B0604020202020204" pitchFamily="34" charset="0"/>
                        <a:buChar char="→"/>
                        <a:tabLst>
                          <a:tab pos="281940" algn="l"/>
                        </a:tabLst>
                      </a:pPr>
                      <a:r>
                        <a:rPr lang="en-AU" sz="1400" b="1">
                          <a:solidFill>
                            <a:schemeClr val="tx1">
                              <a:lumMod val="85000"/>
                              <a:lumOff val="15000"/>
                            </a:schemeClr>
                          </a:solidFill>
                          <a:latin typeface="Arial" panose="020B0604020202020204" pitchFamily="34" charset="0"/>
                          <a:ea typeface="+mn-ea"/>
                          <a:cs typeface="Arial" panose="020B0604020202020204" pitchFamily="34" charset="0"/>
                        </a:rPr>
                        <a:t>Discuss factors that influence the future of work</a:t>
                      </a:r>
                    </a:p>
                    <a:p>
                      <a:pPr marL="360000" indent="-360000">
                        <a:lnSpc>
                          <a:spcPct val="100000"/>
                        </a:lnSpc>
                        <a:spcBef>
                          <a:spcPts val="600"/>
                        </a:spcBef>
                        <a:buSzPct val="110000"/>
                        <a:buFont typeface="Arial" panose="020B0604020202020204" pitchFamily="34" charset="0"/>
                        <a:buChar char="→"/>
                        <a:tabLst>
                          <a:tab pos="281940" algn="l"/>
                        </a:tabLst>
                      </a:pPr>
                      <a:r>
                        <a:rPr lang="en-AU" sz="1400" b="1">
                          <a:solidFill>
                            <a:schemeClr val="tx1">
                              <a:lumMod val="85000"/>
                              <a:lumOff val="15000"/>
                            </a:schemeClr>
                          </a:solidFill>
                          <a:latin typeface="Arial" panose="020B0604020202020204" pitchFamily="34" charset="0"/>
                          <a:ea typeface="+mn-ea"/>
                          <a:cs typeface="Arial" panose="020B0604020202020204" pitchFamily="34" charset="0"/>
                        </a:rPr>
                        <a:t>Personal reflection</a:t>
                      </a:r>
                    </a:p>
                  </a:txBody>
                  <a:tcPr anchor="ctr">
                    <a:lnL w="28575" cap="flat" cmpd="sng" algn="ctr">
                      <a:solidFill>
                        <a:schemeClr val="bg1"/>
                      </a:solidFill>
                      <a:prstDash val="solid"/>
                      <a:round/>
                      <a:headEnd type="none" w="med" len="med"/>
                      <a:tailEnd type="none" w="med" len="med"/>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solidFill>
                      <a:schemeClr val="bg2">
                        <a:lumMod val="90000"/>
                      </a:schemeClr>
                    </a:solidFill>
                  </a:tcPr>
                </a:tc>
                <a:extLst>
                  <a:ext uri="{0D108BD9-81ED-4DB2-BD59-A6C34878D82A}">
                    <a16:rowId xmlns:a16="http://schemas.microsoft.com/office/drawing/2014/main" val="10000"/>
                  </a:ext>
                </a:extLst>
              </a:tr>
            </a:tbl>
          </a:graphicData>
        </a:graphic>
      </p:graphicFrame>
      <p:graphicFrame>
        <p:nvGraphicFramePr>
          <p:cNvPr id="47" name="object 2">
            <a:extLst>
              <a:ext uri="{FF2B5EF4-FFF2-40B4-BE49-F238E27FC236}">
                <a16:creationId xmlns:a16="http://schemas.microsoft.com/office/drawing/2014/main" id="{F053A80C-2EDA-8EC1-6611-B6693915546C}"/>
              </a:ext>
            </a:extLst>
          </p:cNvPr>
          <p:cNvGraphicFramePr>
            <a:graphicFrameLocks noGrp="1"/>
          </p:cNvGraphicFramePr>
          <p:nvPr>
            <p:extLst>
              <p:ext uri="{D42A27DB-BD31-4B8C-83A1-F6EECF244321}">
                <p14:modId xmlns:p14="http://schemas.microsoft.com/office/powerpoint/2010/main" val="2989668773"/>
              </p:ext>
            </p:extLst>
          </p:nvPr>
        </p:nvGraphicFramePr>
        <p:xfrm>
          <a:off x="6096000" y="4243440"/>
          <a:ext cx="5304926" cy="1699715"/>
        </p:xfrm>
        <a:graphic>
          <a:graphicData uri="http://schemas.openxmlformats.org/drawingml/2006/table">
            <a:tbl>
              <a:tblPr firstRow="1" bandRow="1">
                <a:tableStyleId>{F2DE63D5-997A-4646-A377-4702673A728D}</a:tableStyleId>
              </a:tblPr>
              <a:tblGrid>
                <a:gridCol w="1966520">
                  <a:extLst>
                    <a:ext uri="{9D8B030D-6E8A-4147-A177-3AD203B41FA5}">
                      <a16:colId xmlns:a16="http://schemas.microsoft.com/office/drawing/2014/main" val="20000"/>
                    </a:ext>
                  </a:extLst>
                </a:gridCol>
                <a:gridCol w="3338406">
                  <a:extLst>
                    <a:ext uri="{9D8B030D-6E8A-4147-A177-3AD203B41FA5}">
                      <a16:colId xmlns:a16="http://schemas.microsoft.com/office/drawing/2014/main" val="2571415860"/>
                    </a:ext>
                  </a:extLst>
                </a:gridCol>
              </a:tblGrid>
              <a:tr h="1699715">
                <a:tc>
                  <a:txBody>
                    <a:bodyPr/>
                    <a:lstStyle/>
                    <a:p>
                      <a:pPr marL="53340">
                        <a:lnSpc>
                          <a:spcPct val="100000"/>
                        </a:lnSpc>
                        <a:spcBef>
                          <a:spcPts val="215"/>
                        </a:spcBef>
                      </a:pPr>
                      <a:r>
                        <a:rPr lang="en-AU" sz="1800" b="1" spc="-10">
                          <a:solidFill>
                            <a:schemeClr val="tx1">
                              <a:lumMod val="85000"/>
                              <a:lumOff val="15000"/>
                            </a:schemeClr>
                          </a:solidFill>
                          <a:latin typeface="Arial" panose="020B0604020202020204" pitchFamily="34" charset="0"/>
                          <a:cs typeface="Arial" panose="020B0604020202020204" pitchFamily="34" charset="0"/>
                        </a:rPr>
                        <a:t>RESOURCES</a:t>
                      </a:r>
                    </a:p>
                  </a:txBody>
                  <a:tcPr anchor="ctr">
                    <a:lnL w="9525" cap="flat" cmpd="sng" algn="ctr">
                      <a:noFill/>
                      <a:prstDash val="solid"/>
                    </a:lnL>
                    <a:lnR w="28575" cap="flat" cmpd="sng" algn="ctr">
                      <a:solidFill>
                        <a:schemeClr val="bg1"/>
                      </a:solidFill>
                      <a:prstDash val="solid"/>
                      <a:round/>
                      <a:headEnd type="none" w="med" len="med"/>
                      <a:tailEnd type="none" w="med" len="med"/>
                    </a:lnR>
                    <a:lnT w="9525" cap="flat" cmpd="sng" algn="ctr">
                      <a:noFill/>
                      <a:prstDash val="solid"/>
                    </a:lnT>
                    <a:lnB w="9525" cap="flat" cmpd="sng" algn="ctr">
                      <a:noFill/>
                      <a:prstDash val="solid"/>
                    </a:lnB>
                    <a:lnTlToBr w="12700" cmpd="sng">
                      <a:noFill/>
                      <a:prstDash val="solid"/>
                    </a:lnTlToBr>
                    <a:lnBlToTr w="12700" cmpd="sng">
                      <a:noFill/>
                      <a:prstDash val="solid"/>
                    </a:lnBlToTr>
                    <a:solidFill>
                      <a:schemeClr val="bg2">
                        <a:lumMod val="90000"/>
                      </a:schemeClr>
                    </a:solidFill>
                  </a:tcPr>
                </a:tc>
                <a:tc>
                  <a:txBody>
                    <a:bodyPr/>
                    <a:lstStyle/>
                    <a:p>
                      <a:pPr marL="360000" indent="-360000">
                        <a:lnSpc>
                          <a:spcPct val="100000"/>
                        </a:lnSpc>
                        <a:spcBef>
                          <a:spcPts val="600"/>
                        </a:spcBef>
                        <a:buSzPct val="110000"/>
                        <a:buFont typeface="Arial" panose="020B0604020202020204" pitchFamily="34" charset="0"/>
                        <a:buChar char="→"/>
                        <a:tabLst>
                          <a:tab pos="281940" algn="l"/>
                        </a:tabLst>
                      </a:pPr>
                      <a:r>
                        <a:rPr lang="en-AU" sz="1400" b="1">
                          <a:solidFill>
                            <a:schemeClr val="tx1">
                              <a:lumMod val="85000"/>
                              <a:lumOff val="15000"/>
                            </a:schemeClr>
                          </a:solidFill>
                          <a:latin typeface="Arial" panose="020B0604020202020204" pitchFamily="34" charset="0"/>
                          <a:ea typeface="+mn-ea"/>
                          <a:cs typeface="Arial" panose="020B0604020202020204" pitchFamily="34" charset="0"/>
                        </a:rPr>
                        <a:t>Worksheet</a:t>
                      </a:r>
                    </a:p>
                    <a:p>
                      <a:pPr marL="360000" indent="-360000">
                        <a:lnSpc>
                          <a:spcPct val="100000"/>
                        </a:lnSpc>
                        <a:spcBef>
                          <a:spcPts val="600"/>
                        </a:spcBef>
                        <a:buSzPct val="110000"/>
                        <a:buFont typeface="Arial" panose="020B0604020202020204" pitchFamily="34" charset="0"/>
                        <a:buChar char="→"/>
                        <a:tabLst>
                          <a:tab pos="281940" algn="l"/>
                        </a:tabLst>
                      </a:pPr>
                      <a:r>
                        <a:rPr lang="en-AU" sz="1400" b="1">
                          <a:solidFill>
                            <a:schemeClr val="tx1">
                              <a:lumMod val="85000"/>
                              <a:lumOff val="15000"/>
                            </a:schemeClr>
                          </a:solidFill>
                          <a:latin typeface="Arial" panose="020B0604020202020204" pitchFamily="34" charset="0"/>
                          <a:ea typeface="+mn-ea"/>
                          <a:cs typeface="Arial" panose="020B0604020202020204" pitchFamily="34" charset="0"/>
                        </a:rPr>
                        <a:t>Industry Packs</a:t>
                      </a:r>
                    </a:p>
                    <a:p>
                      <a:pPr marL="360000" indent="-360000">
                        <a:lnSpc>
                          <a:spcPct val="100000"/>
                        </a:lnSpc>
                        <a:spcBef>
                          <a:spcPts val="600"/>
                        </a:spcBef>
                        <a:buSzPct val="110000"/>
                        <a:buFont typeface="Arial" panose="020B0604020202020204" pitchFamily="34" charset="0"/>
                        <a:buChar char="→"/>
                        <a:tabLst>
                          <a:tab pos="281940" algn="l"/>
                        </a:tabLst>
                      </a:pPr>
                      <a:r>
                        <a:rPr lang="en-AU" sz="1400" b="1">
                          <a:solidFill>
                            <a:schemeClr val="tx1">
                              <a:lumMod val="85000"/>
                              <a:lumOff val="15000"/>
                            </a:schemeClr>
                          </a:solidFill>
                          <a:latin typeface="Arial" panose="020B0604020202020204" pitchFamily="34" charset="0"/>
                          <a:ea typeface="+mn-ea"/>
                          <a:cs typeface="Arial" panose="020B0604020202020204" pitchFamily="34" charset="0"/>
                        </a:rPr>
                        <a:t>Manufacturing matters website</a:t>
                      </a:r>
                    </a:p>
                  </a:txBody>
                  <a:tcPr anchor="ctr">
                    <a:lnL w="28575" cap="flat" cmpd="sng" algn="ctr">
                      <a:solidFill>
                        <a:schemeClr val="bg1"/>
                      </a:solidFill>
                      <a:prstDash val="solid"/>
                      <a:round/>
                      <a:headEnd type="none" w="med" len="med"/>
                      <a:tailEnd type="none" w="med" len="med"/>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solidFill>
                      <a:schemeClr val="bg2">
                        <a:lumMod val="90000"/>
                      </a:schemeClr>
                    </a:solidFill>
                  </a:tcPr>
                </a:tc>
                <a:extLst>
                  <a:ext uri="{0D108BD9-81ED-4DB2-BD59-A6C34878D82A}">
                    <a16:rowId xmlns:a16="http://schemas.microsoft.com/office/drawing/2014/main" val="10000"/>
                  </a:ext>
                </a:extLst>
              </a:tr>
            </a:tbl>
          </a:graphicData>
        </a:graphic>
      </p:graphicFrame>
      <p:sp>
        <p:nvSpPr>
          <p:cNvPr id="49" name="object 12">
            <a:extLst>
              <a:ext uri="{FF2B5EF4-FFF2-40B4-BE49-F238E27FC236}">
                <a16:creationId xmlns:a16="http://schemas.microsoft.com/office/drawing/2014/main" id="{8F00286D-451E-428D-3F3C-40BB7C9B7768}"/>
              </a:ext>
            </a:extLst>
          </p:cNvPr>
          <p:cNvSpPr txBox="1"/>
          <p:nvPr/>
        </p:nvSpPr>
        <p:spPr>
          <a:xfrm>
            <a:off x="8554605" y="639781"/>
            <a:ext cx="2927985" cy="283283"/>
          </a:xfrm>
          <a:prstGeom prst="rect">
            <a:avLst/>
          </a:prstGeom>
        </p:spPr>
        <p:txBody>
          <a:bodyPr vert="horz" wrap="square" lIns="0" tIns="12065" rIns="0" bIns="0" rtlCol="0">
            <a:spAutoFit/>
          </a:bodyPr>
          <a:lstStyle/>
          <a:p>
            <a:pPr marL="12700" marR="5080" algn="ctr">
              <a:lnSpc>
                <a:spcPct val="100899"/>
              </a:lnSpc>
              <a:spcBef>
                <a:spcPts val="95"/>
              </a:spcBef>
            </a:pPr>
            <a:r>
              <a:rPr sz="900" i="1">
                <a:solidFill>
                  <a:schemeClr val="tx1"/>
                </a:solidFill>
                <a:latin typeface="Arial"/>
                <a:cs typeface="Arial"/>
              </a:rPr>
              <a:t>Career</a:t>
            </a:r>
            <a:r>
              <a:rPr sz="900" i="1" spc="-20">
                <a:solidFill>
                  <a:schemeClr val="tx1"/>
                </a:solidFill>
                <a:latin typeface="Arial"/>
                <a:cs typeface="Arial"/>
              </a:rPr>
              <a:t> </a:t>
            </a:r>
            <a:r>
              <a:rPr sz="900" i="1">
                <a:solidFill>
                  <a:schemeClr val="tx1"/>
                </a:solidFill>
                <a:latin typeface="Arial"/>
                <a:cs typeface="Arial"/>
              </a:rPr>
              <a:t>education</a:t>
            </a:r>
            <a:r>
              <a:rPr sz="900" i="1" spc="-10">
                <a:solidFill>
                  <a:schemeClr val="tx1"/>
                </a:solidFill>
                <a:latin typeface="Arial"/>
                <a:cs typeface="Arial"/>
              </a:rPr>
              <a:t> </a:t>
            </a:r>
            <a:r>
              <a:rPr sz="900" i="1">
                <a:solidFill>
                  <a:schemeClr val="tx1"/>
                </a:solidFill>
                <a:latin typeface="Arial"/>
                <a:cs typeface="Arial"/>
              </a:rPr>
              <a:t>is</a:t>
            </a:r>
            <a:r>
              <a:rPr sz="900" i="1" spc="-5">
                <a:solidFill>
                  <a:schemeClr val="tx1"/>
                </a:solidFill>
                <a:latin typeface="Arial"/>
                <a:cs typeface="Arial"/>
              </a:rPr>
              <a:t> </a:t>
            </a:r>
            <a:r>
              <a:rPr sz="900" i="1">
                <a:solidFill>
                  <a:schemeClr val="tx1"/>
                </a:solidFill>
                <a:latin typeface="Arial"/>
                <a:cs typeface="Arial"/>
              </a:rPr>
              <a:t>your</a:t>
            </a:r>
            <a:r>
              <a:rPr sz="900" i="1" spc="-10">
                <a:solidFill>
                  <a:schemeClr val="tx1"/>
                </a:solidFill>
                <a:latin typeface="Arial"/>
                <a:cs typeface="Arial"/>
              </a:rPr>
              <a:t> </a:t>
            </a:r>
            <a:r>
              <a:rPr sz="900" i="1">
                <a:solidFill>
                  <a:schemeClr val="tx1"/>
                </a:solidFill>
                <a:latin typeface="Arial"/>
                <a:cs typeface="Arial"/>
              </a:rPr>
              <a:t>toolkit</a:t>
            </a:r>
            <a:r>
              <a:rPr sz="900" i="1" spc="-5">
                <a:solidFill>
                  <a:schemeClr val="tx1"/>
                </a:solidFill>
                <a:latin typeface="Arial"/>
                <a:cs typeface="Arial"/>
              </a:rPr>
              <a:t> </a:t>
            </a:r>
            <a:r>
              <a:rPr sz="900" i="1" spc="-25">
                <a:solidFill>
                  <a:schemeClr val="tx1"/>
                </a:solidFill>
                <a:latin typeface="Arial"/>
                <a:cs typeface="Arial"/>
              </a:rPr>
              <a:t>for </a:t>
            </a:r>
            <a:r>
              <a:rPr sz="900" i="1">
                <a:solidFill>
                  <a:schemeClr val="tx1"/>
                </a:solidFill>
                <a:latin typeface="Arial"/>
                <a:cs typeface="Arial"/>
              </a:rPr>
              <a:t>building</a:t>
            </a:r>
            <a:r>
              <a:rPr sz="900" i="1" spc="-20">
                <a:solidFill>
                  <a:schemeClr val="tx1"/>
                </a:solidFill>
                <a:latin typeface="Arial"/>
                <a:cs typeface="Arial"/>
              </a:rPr>
              <a:t> </a:t>
            </a:r>
            <a:r>
              <a:rPr sz="900" i="1">
                <a:solidFill>
                  <a:schemeClr val="tx1"/>
                </a:solidFill>
                <a:latin typeface="Arial"/>
                <a:cs typeface="Arial"/>
              </a:rPr>
              <a:t>an</a:t>
            </a:r>
            <a:r>
              <a:rPr sz="900" i="1" spc="-15">
                <a:solidFill>
                  <a:schemeClr val="tx1"/>
                </a:solidFill>
                <a:latin typeface="Arial"/>
                <a:cs typeface="Arial"/>
              </a:rPr>
              <a:t> </a:t>
            </a:r>
            <a:r>
              <a:rPr sz="900" i="1">
                <a:solidFill>
                  <a:schemeClr val="tx1"/>
                </a:solidFill>
                <a:latin typeface="Arial"/>
                <a:cs typeface="Arial"/>
              </a:rPr>
              <a:t>awesome</a:t>
            </a:r>
            <a:r>
              <a:rPr sz="900" i="1" spc="-20">
                <a:solidFill>
                  <a:schemeClr val="tx1"/>
                </a:solidFill>
                <a:latin typeface="Arial"/>
                <a:cs typeface="Arial"/>
              </a:rPr>
              <a:t> </a:t>
            </a:r>
            <a:r>
              <a:rPr sz="900" i="1">
                <a:solidFill>
                  <a:schemeClr val="tx1"/>
                </a:solidFill>
                <a:latin typeface="Arial"/>
                <a:cs typeface="Arial"/>
              </a:rPr>
              <a:t>future</a:t>
            </a:r>
            <a:r>
              <a:rPr sz="900" i="1" spc="-15">
                <a:solidFill>
                  <a:schemeClr val="tx1"/>
                </a:solidFill>
                <a:latin typeface="Arial"/>
                <a:cs typeface="Arial"/>
              </a:rPr>
              <a:t> </a:t>
            </a:r>
            <a:r>
              <a:rPr sz="900" i="1">
                <a:solidFill>
                  <a:schemeClr val="tx1"/>
                </a:solidFill>
                <a:latin typeface="Arial"/>
                <a:cs typeface="Arial"/>
              </a:rPr>
              <a:t>–</a:t>
            </a:r>
            <a:r>
              <a:rPr sz="900" i="1" spc="-20">
                <a:solidFill>
                  <a:schemeClr val="tx1"/>
                </a:solidFill>
                <a:latin typeface="Arial"/>
                <a:cs typeface="Arial"/>
              </a:rPr>
              <a:t> </a:t>
            </a:r>
            <a:r>
              <a:rPr sz="900" i="1">
                <a:solidFill>
                  <a:schemeClr val="tx1"/>
                </a:solidFill>
                <a:latin typeface="Arial"/>
                <a:cs typeface="Arial"/>
              </a:rPr>
              <a:t>are</a:t>
            </a:r>
            <a:r>
              <a:rPr sz="900" i="1" spc="-15">
                <a:solidFill>
                  <a:schemeClr val="tx1"/>
                </a:solidFill>
                <a:latin typeface="Arial"/>
                <a:cs typeface="Arial"/>
              </a:rPr>
              <a:t> </a:t>
            </a:r>
            <a:r>
              <a:rPr sz="900" i="1" spc="-25">
                <a:solidFill>
                  <a:schemeClr val="tx1"/>
                </a:solidFill>
                <a:latin typeface="Arial"/>
                <a:cs typeface="Arial"/>
              </a:rPr>
              <a:t>you </a:t>
            </a:r>
            <a:r>
              <a:rPr sz="900" i="1">
                <a:solidFill>
                  <a:schemeClr val="tx1"/>
                </a:solidFill>
                <a:latin typeface="Arial"/>
                <a:cs typeface="Arial"/>
              </a:rPr>
              <a:t>ready to get </a:t>
            </a:r>
            <a:r>
              <a:rPr sz="900" i="1" spc="-10">
                <a:solidFill>
                  <a:schemeClr val="tx1"/>
                </a:solidFill>
                <a:latin typeface="Arial"/>
                <a:cs typeface="Arial"/>
              </a:rPr>
              <a:t>started?</a:t>
            </a:r>
            <a:endParaRPr sz="900">
              <a:solidFill>
                <a:schemeClr val="tx1"/>
              </a:solidFill>
              <a:latin typeface="Arial"/>
              <a:cs typeface="Arial"/>
            </a:endParaRPr>
          </a:p>
        </p:txBody>
      </p:sp>
      <p:sp>
        <p:nvSpPr>
          <p:cNvPr id="51" name="object 18">
            <a:extLst>
              <a:ext uri="{FF2B5EF4-FFF2-40B4-BE49-F238E27FC236}">
                <a16:creationId xmlns:a16="http://schemas.microsoft.com/office/drawing/2014/main" id="{834A3B8E-911D-9AFC-7703-13834BA7E1B4}"/>
              </a:ext>
            </a:extLst>
          </p:cNvPr>
          <p:cNvSpPr txBox="1"/>
          <p:nvPr/>
        </p:nvSpPr>
        <p:spPr>
          <a:xfrm>
            <a:off x="8554605" y="0"/>
            <a:ext cx="2927985" cy="525145"/>
          </a:xfrm>
          <a:prstGeom prst="rect">
            <a:avLst/>
          </a:prstGeom>
        </p:spPr>
        <p:txBody>
          <a:bodyPr vert="horz" wrap="square" lIns="0" tIns="34925" rIns="0" bIns="0" rtlCol="0">
            <a:spAutoFit/>
          </a:bodyPr>
          <a:lstStyle/>
          <a:p>
            <a:pPr>
              <a:lnSpc>
                <a:spcPct val="100000"/>
              </a:lnSpc>
              <a:spcBef>
                <a:spcPts val="275"/>
              </a:spcBef>
            </a:pPr>
            <a:endParaRPr sz="1300">
              <a:latin typeface="Times New Roman"/>
              <a:cs typeface="Times New Roman"/>
            </a:endParaRPr>
          </a:p>
          <a:p>
            <a:pPr marL="689610">
              <a:lnSpc>
                <a:spcPct val="100000"/>
              </a:lnSpc>
              <a:spcBef>
                <a:spcPts val="5"/>
              </a:spcBef>
            </a:pPr>
            <a:r>
              <a:rPr sz="1300" b="1">
                <a:solidFill>
                  <a:srgbClr val="FFFFFF"/>
                </a:solidFill>
                <a:latin typeface="Arial Black"/>
                <a:cs typeface="Arial Black"/>
              </a:rPr>
              <a:t>LESSON</a:t>
            </a:r>
            <a:r>
              <a:rPr sz="1300" b="1" spc="60">
                <a:solidFill>
                  <a:srgbClr val="FFFFFF"/>
                </a:solidFill>
                <a:latin typeface="Arial Black"/>
                <a:cs typeface="Arial Black"/>
              </a:rPr>
              <a:t> </a:t>
            </a:r>
            <a:r>
              <a:rPr sz="1300" b="1" spc="-10">
                <a:solidFill>
                  <a:srgbClr val="FFFFFF"/>
                </a:solidFill>
                <a:latin typeface="Arial Black"/>
                <a:cs typeface="Arial Black"/>
              </a:rPr>
              <a:t>SUMMARY</a:t>
            </a:r>
            <a:endParaRPr sz="1300">
              <a:latin typeface="Arial Black"/>
              <a:cs typeface="Arial Black"/>
            </a:endParaRPr>
          </a:p>
        </p:txBody>
      </p:sp>
      <p:sp>
        <p:nvSpPr>
          <p:cNvPr id="52" name="Rectangle: Rounded Corners 51">
            <a:extLst>
              <a:ext uri="{FF2B5EF4-FFF2-40B4-BE49-F238E27FC236}">
                <a16:creationId xmlns:a16="http://schemas.microsoft.com/office/drawing/2014/main" id="{B8104939-6E52-F9AE-7159-0AFECA2CB6F3}"/>
              </a:ext>
            </a:extLst>
          </p:cNvPr>
          <p:cNvSpPr/>
          <p:nvPr/>
        </p:nvSpPr>
        <p:spPr>
          <a:xfrm>
            <a:off x="8554605" y="-113913"/>
            <a:ext cx="2927985" cy="634484"/>
          </a:xfrm>
          <a:prstGeom prst="roundRect">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tIns="180000" bIns="0" rtlCol="0" anchor="ctr"/>
          <a:lstStyle/>
          <a:p>
            <a:pPr marL="285750" indent="-285750" algn="ctr">
              <a:buFont typeface="Wingdings" panose="05000000000000000000" pitchFamily="2" charset="2"/>
              <a:buChar char=""/>
            </a:pPr>
            <a:r>
              <a:rPr lang="en-AU" sz="1600">
                <a:solidFill>
                  <a:schemeClr val="bg1"/>
                </a:solidFill>
                <a:latin typeface="Arial Black" panose="020B0A04020102020204" pitchFamily="34" charset="0"/>
              </a:rPr>
              <a:t>LESSON SUMMARY</a:t>
            </a:r>
          </a:p>
        </p:txBody>
      </p:sp>
    </p:spTree>
    <p:extLst>
      <p:ext uri="{BB962C8B-B14F-4D97-AF65-F5344CB8AC3E}">
        <p14:creationId xmlns:p14="http://schemas.microsoft.com/office/powerpoint/2010/main" val="206986217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1B3D360-817A-6606-BE1C-B0E731D8E428}"/>
            </a:ext>
          </a:extLst>
        </p:cNvPr>
        <p:cNvGrpSpPr/>
        <p:nvPr/>
      </p:nvGrpSpPr>
      <p:grpSpPr>
        <a:xfrm>
          <a:off x="0" y="0"/>
          <a:ext cx="0" cy="0"/>
          <a:chOff x="0" y="0"/>
          <a:chExt cx="0" cy="0"/>
        </a:xfrm>
      </p:grpSpPr>
      <p:pic>
        <p:nvPicPr>
          <p:cNvPr id="5" name="Picture 4" descr="Worker holding safety helmet">
            <a:extLst>
              <a:ext uri="{FF2B5EF4-FFF2-40B4-BE49-F238E27FC236}">
                <a16:creationId xmlns:a16="http://schemas.microsoft.com/office/drawing/2014/main" id="{5A9160FF-2C16-5397-7E2B-4940BE2E580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09156" y="0"/>
            <a:ext cx="10282844" cy="6858000"/>
          </a:xfrm>
          <a:prstGeom prst="rect">
            <a:avLst/>
          </a:prstGeom>
        </p:spPr>
      </p:pic>
      <p:sp>
        <p:nvSpPr>
          <p:cNvPr id="10" name="Rectangle 9">
            <a:extLst>
              <a:ext uri="{FF2B5EF4-FFF2-40B4-BE49-F238E27FC236}">
                <a16:creationId xmlns:a16="http://schemas.microsoft.com/office/drawing/2014/main" id="{0C498DAE-9590-4866-CC20-A7BB92BB5D48}"/>
              </a:ext>
            </a:extLst>
          </p:cNvPr>
          <p:cNvSpPr/>
          <p:nvPr/>
        </p:nvSpPr>
        <p:spPr>
          <a:xfrm>
            <a:off x="8315690" y="2712257"/>
            <a:ext cx="3748791" cy="607281"/>
          </a:xfrm>
          <a:prstGeom prst="rect">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AU" sz="1600">
                <a:latin typeface="Arial" panose="020B0604020202020204" pitchFamily="34" charset="0"/>
                <a:cs typeface="Arial" panose="020B0604020202020204" pitchFamily="34" charset="0"/>
              </a:rPr>
              <a:t>COMMUNICATION</a:t>
            </a:r>
          </a:p>
        </p:txBody>
      </p:sp>
      <p:sp>
        <p:nvSpPr>
          <p:cNvPr id="15" name="Rectangle 14">
            <a:extLst>
              <a:ext uri="{FF2B5EF4-FFF2-40B4-BE49-F238E27FC236}">
                <a16:creationId xmlns:a16="http://schemas.microsoft.com/office/drawing/2014/main" id="{8E172F14-123B-8499-6954-4D45B4DA2A7D}"/>
              </a:ext>
            </a:extLst>
          </p:cNvPr>
          <p:cNvSpPr/>
          <p:nvPr/>
        </p:nvSpPr>
        <p:spPr>
          <a:xfrm>
            <a:off x="8315690" y="3428925"/>
            <a:ext cx="3748791" cy="607281"/>
          </a:xfrm>
          <a:prstGeom prst="rect">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AU" sz="1600">
                <a:latin typeface="Arial" panose="020B0604020202020204" pitchFamily="34" charset="0"/>
                <a:cs typeface="Arial" panose="020B0604020202020204" pitchFamily="34" charset="0"/>
              </a:rPr>
              <a:t>COLLABORATION</a:t>
            </a:r>
          </a:p>
        </p:txBody>
      </p:sp>
      <p:sp>
        <p:nvSpPr>
          <p:cNvPr id="16" name="Rectangle 15">
            <a:extLst>
              <a:ext uri="{FF2B5EF4-FFF2-40B4-BE49-F238E27FC236}">
                <a16:creationId xmlns:a16="http://schemas.microsoft.com/office/drawing/2014/main" id="{4EDC23CF-FA6A-F6E5-7D36-277B41A4573C}"/>
              </a:ext>
            </a:extLst>
          </p:cNvPr>
          <p:cNvSpPr/>
          <p:nvPr/>
        </p:nvSpPr>
        <p:spPr>
          <a:xfrm>
            <a:off x="8315690" y="4145593"/>
            <a:ext cx="3748791" cy="607281"/>
          </a:xfrm>
          <a:prstGeom prst="rect">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AU" sz="1600">
                <a:latin typeface="Arial" panose="020B0604020202020204" pitchFamily="34" charset="0"/>
                <a:cs typeface="Arial" panose="020B0604020202020204" pitchFamily="34" charset="0"/>
              </a:rPr>
              <a:t>CRITICAL THINKING</a:t>
            </a:r>
          </a:p>
        </p:txBody>
      </p:sp>
      <p:sp>
        <p:nvSpPr>
          <p:cNvPr id="17" name="Rectangle 16">
            <a:extLst>
              <a:ext uri="{FF2B5EF4-FFF2-40B4-BE49-F238E27FC236}">
                <a16:creationId xmlns:a16="http://schemas.microsoft.com/office/drawing/2014/main" id="{38B1242A-B233-0D88-0C7D-51529FF3539C}"/>
              </a:ext>
            </a:extLst>
          </p:cNvPr>
          <p:cNvSpPr/>
          <p:nvPr/>
        </p:nvSpPr>
        <p:spPr>
          <a:xfrm>
            <a:off x="8315690" y="4862261"/>
            <a:ext cx="3748791" cy="607281"/>
          </a:xfrm>
          <a:prstGeom prst="rect">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AU" sz="1600">
                <a:latin typeface="Arial" panose="020B0604020202020204" pitchFamily="34" charset="0"/>
                <a:cs typeface="Arial" panose="020B0604020202020204" pitchFamily="34" charset="0"/>
              </a:rPr>
              <a:t>CREATIVITY</a:t>
            </a:r>
          </a:p>
        </p:txBody>
      </p:sp>
      <p:sp>
        <p:nvSpPr>
          <p:cNvPr id="7" name="Rectangle 6">
            <a:extLst>
              <a:ext uri="{FF2B5EF4-FFF2-40B4-BE49-F238E27FC236}">
                <a16:creationId xmlns:a16="http://schemas.microsoft.com/office/drawing/2014/main" id="{A3938A68-D246-C21A-EAF4-9FA312018320}"/>
              </a:ext>
            </a:extLst>
          </p:cNvPr>
          <p:cNvSpPr/>
          <p:nvPr/>
        </p:nvSpPr>
        <p:spPr>
          <a:xfrm>
            <a:off x="0" y="0"/>
            <a:ext cx="6096000" cy="685800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4" name="TextBox 3">
            <a:extLst>
              <a:ext uri="{FF2B5EF4-FFF2-40B4-BE49-F238E27FC236}">
                <a16:creationId xmlns:a16="http://schemas.microsoft.com/office/drawing/2014/main" id="{47D6F57C-1689-0301-FAE4-80FC61FEA042}"/>
              </a:ext>
            </a:extLst>
          </p:cNvPr>
          <p:cNvSpPr txBox="1"/>
          <p:nvPr/>
        </p:nvSpPr>
        <p:spPr>
          <a:xfrm>
            <a:off x="406447" y="2386357"/>
            <a:ext cx="5283106" cy="3970318"/>
          </a:xfrm>
          <a:prstGeom prst="rect">
            <a:avLst/>
          </a:prstGeom>
          <a:noFill/>
        </p:spPr>
        <p:txBody>
          <a:bodyPr wrap="square">
            <a:spAutoFit/>
          </a:bodyPr>
          <a:lstStyle/>
          <a:p>
            <a:r>
              <a:rPr lang="en-US" sz="1400" b="0" i="0">
                <a:solidFill>
                  <a:srgbClr val="1C2024"/>
                </a:solidFill>
                <a:effectLst/>
                <a:latin typeface="Arial" panose="020B0604020202020204" pitchFamily="34" charset="0"/>
                <a:cs typeface="Arial" panose="020B0604020202020204" pitchFamily="34" charset="0"/>
              </a:rPr>
              <a:t>These skills prepare you for rapid industry changes, and support career adaptability and growth.</a:t>
            </a:r>
          </a:p>
          <a:p>
            <a:endParaRPr lang="en-US" sz="1400" b="0" i="0">
              <a:solidFill>
                <a:srgbClr val="1C2024"/>
              </a:solidFill>
              <a:effectLst/>
              <a:latin typeface="Arial" panose="020B0604020202020204" pitchFamily="34" charset="0"/>
              <a:cs typeface="Arial" panose="020B0604020202020204" pitchFamily="34" charset="0"/>
            </a:endParaRPr>
          </a:p>
          <a:p>
            <a:r>
              <a:rPr lang="en-US" sz="1400" b="0" i="0">
                <a:solidFill>
                  <a:srgbClr val="1C2024"/>
                </a:solidFill>
                <a:effectLst/>
                <a:latin typeface="Arial" panose="020B0604020202020204" pitchFamily="34" charset="0"/>
                <a:cs typeface="Arial" panose="020B0604020202020204" pitchFamily="34" charset="0"/>
              </a:rPr>
              <a:t>In today’s fast-changing world, having these skills is more important than ever. Technology is rapidly </a:t>
            </a:r>
            <a:r>
              <a:rPr lang="en-US" sz="1400">
                <a:latin typeface="Arial" panose="020B0604020202020204" pitchFamily="34" charset="0"/>
                <a:cs typeface="Arial" panose="020B0604020202020204" pitchFamily="34" charset="0"/>
              </a:rPr>
              <a:t>transforming industries, making it essential to adapt and learn new skills throughout life. </a:t>
            </a:r>
          </a:p>
          <a:p>
            <a:endParaRPr lang="en-US" sz="1400">
              <a:latin typeface="Arial" panose="020B0604020202020204" pitchFamily="34" charset="0"/>
              <a:cs typeface="Arial" panose="020B0604020202020204" pitchFamily="34" charset="0"/>
            </a:endParaRPr>
          </a:p>
          <a:p>
            <a:r>
              <a:rPr lang="en-US" sz="1400">
                <a:latin typeface="Arial" panose="020B0604020202020204" pitchFamily="34" charset="0"/>
                <a:cs typeface="Arial" panose="020B0604020202020204" pitchFamily="34" charset="0"/>
              </a:rPr>
              <a:t>Research suggests that teenagers today will have </a:t>
            </a:r>
            <a:r>
              <a:rPr lang="en-US" sz="1400" b="1" u="sng">
                <a:latin typeface="Arial" panose="020B0604020202020204" pitchFamily="34" charset="0"/>
                <a:cs typeface="Arial" panose="020B0604020202020204" pitchFamily="34" charset="0"/>
              </a:rPr>
              <a:t>an average of 17 different jobs across five careers</a:t>
            </a:r>
            <a:r>
              <a:rPr lang="en-US" sz="1400">
                <a:latin typeface="Arial" panose="020B0604020202020204" pitchFamily="34" charset="0"/>
                <a:cs typeface="Arial" panose="020B0604020202020204" pitchFamily="34" charset="0"/>
              </a:rPr>
              <a:t> in their lifetime, a stark contrast to past generations who often stayed in one profession. The ability to </a:t>
            </a:r>
            <a:r>
              <a:rPr lang="en-US" sz="1400" b="1">
                <a:latin typeface="Arial" panose="020B0604020202020204" pitchFamily="34" charset="0"/>
                <a:cs typeface="Arial" panose="020B0604020202020204" pitchFamily="34" charset="0"/>
              </a:rPr>
              <a:t>think critically, solve problems creatively, work well with others, and navigate digital tools</a:t>
            </a:r>
            <a:r>
              <a:rPr lang="en-US" sz="1400">
                <a:latin typeface="Arial" panose="020B0604020202020204" pitchFamily="34" charset="0"/>
                <a:cs typeface="Arial" panose="020B0604020202020204" pitchFamily="34" charset="0"/>
              </a:rPr>
              <a:t> will help individuals stay competitive and thrive in an unpredictable job market. </a:t>
            </a:r>
          </a:p>
          <a:p>
            <a:endParaRPr lang="en-US" sz="1400">
              <a:latin typeface="Arial" panose="020B0604020202020204" pitchFamily="34" charset="0"/>
              <a:cs typeface="Arial" panose="020B0604020202020204" pitchFamily="34" charset="0"/>
            </a:endParaRPr>
          </a:p>
          <a:p>
            <a:r>
              <a:rPr lang="en-US" sz="1400">
                <a:latin typeface="Arial" panose="020B0604020202020204" pitchFamily="34" charset="0"/>
                <a:cs typeface="Arial" panose="020B0604020202020204" pitchFamily="34" charset="0"/>
              </a:rPr>
              <a:t>With technology continuously reshaping industries, being flexible and future-ready is key to long-term success.</a:t>
            </a:r>
            <a:endParaRPr lang="en-US" sz="1400" b="0" i="0">
              <a:solidFill>
                <a:srgbClr val="1C2024"/>
              </a:solidFill>
              <a:effectLst/>
              <a:latin typeface="Arial" panose="020B0604020202020204" pitchFamily="34" charset="0"/>
              <a:cs typeface="Arial" panose="020B0604020202020204" pitchFamily="34" charset="0"/>
            </a:endParaRPr>
          </a:p>
        </p:txBody>
      </p:sp>
      <p:sp>
        <p:nvSpPr>
          <p:cNvPr id="6" name="object 6">
            <a:extLst>
              <a:ext uri="{FF2B5EF4-FFF2-40B4-BE49-F238E27FC236}">
                <a16:creationId xmlns:a16="http://schemas.microsoft.com/office/drawing/2014/main" id="{9E741114-B72F-C4EA-FDD1-B7F3D7E65939}"/>
              </a:ext>
            </a:extLst>
          </p:cNvPr>
          <p:cNvSpPr txBox="1">
            <a:spLocks noGrp="1"/>
          </p:cNvSpPr>
          <p:nvPr>
            <p:ph type="title"/>
          </p:nvPr>
        </p:nvSpPr>
        <p:spPr>
          <a:xfrm>
            <a:off x="406447" y="724801"/>
            <a:ext cx="3689001" cy="567463"/>
          </a:xfrm>
          <a:prstGeom prst="rect">
            <a:avLst/>
          </a:prstGeom>
          <a:solidFill>
            <a:schemeClr val="accent2"/>
          </a:solidFill>
        </p:spPr>
        <p:txBody>
          <a:bodyPr vert="horz" wrap="square" lIns="0" tIns="13335" rIns="0" bIns="0" rtlCol="0">
            <a:spAutoFit/>
          </a:bodyPr>
          <a:lstStyle/>
          <a:p>
            <a:pPr marL="12700">
              <a:lnSpc>
                <a:spcPct val="100000"/>
              </a:lnSpc>
              <a:spcBef>
                <a:spcPts val="105"/>
              </a:spcBef>
            </a:pPr>
            <a:r>
              <a:rPr lang="en-AU" spc="-10">
                <a:solidFill>
                  <a:schemeClr val="bg1"/>
                </a:solidFill>
              </a:rPr>
              <a:t>21</a:t>
            </a:r>
            <a:r>
              <a:rPr lang="en-AU" spc="-10" baseline="30000">
                <a:solidFill>
                  <a:schemeClr val="bg1"/>
                </a:solidFill>
              </a:rPr>
              <a:t>st</a:t>
            </a:r>
            <a:r>
              <a:rPr lang="en-AU" spc="-10">
                <a:solidFill>
                  <a:schemeClr val="bg1"/>
                </a:solidFill>
              </a:rPr>
              <a:t> CENTURY</a:t>
            </a:r>
            <a:endParaRPr spc="-10">
              <a:solidFill>
                <a:schemeClr val="bg1"/>
              </a:solidFill>
            </a:endParaRPr>
          </a:p>
        </p:txBody>
      </p:sp>
      <p:sp>
        <p:nvSpPr>
          <p:cNvPr id="8" name="object 7">
            <a:extLst>
              <a:ext uri="{FF2B5EF4-FFF2-40B4-BE49-F238E27FC236}">
                <a16:creationId xmlns:a16="http://schemas.microsoft.com/office/drawing/2014/main" id="{E86DC186-2A2B-85A4-832E-A6DCB1751676}"/>
              </a:ext>
            </a:extLst>
          </p:cNvPr>
          <p:cNvSpPr txBox="1"/>
          <p:nvPr/>
        </p:nvSpPr>
        <p:spPr>
          <a:xfrm>
            <a:off x="406447" y="1413727"/>
            <a:ext cx="1915066" cy="567463"/>
          </a:xfrm>
          <a:prstGeom prst="rect">
            <a:avLst/>
          </a:prstGeom>
          <a:solidFill>
            <a:schemeClr val="accent2"/>
          </a:solidFill>
        </p:spPr>
        <p:txBody>
          <a:bodyPr vert="horz" wrap="square" lIns="0" tIns="13335" rIns="0" bIns="0" rtlCol="0">
            <a:spAutoFit/>
          </a:bodyPr>
          <a:lstStyle/>
          <a:p>
            <a:pPr marL="12700">
              <a:lnSpc>
                <a:spcPct val="100000"/>
              </a:lnSpc>
              <a:spcBef>
                <a:spcPts val="105"/>
              </a:spcBef>
            </a:pPr>
            <a:r>
              <a:rPr lang="en-AU" sz="3600" b="1" spc="-25">
                <a:solidFill>
                  <a:schemeClr val="bg1"/>
                </a:solidFill>
                <a:latin typeface="Arial Black"/>
                <a:cs typeface="Arial Black"/>
              </a:rPr>
              <a:t>SKILLS</a:t>
            </a:r>
            <a:endParaRPr sz="3600">
              <a:solidFill>
                <a:schemeClr val="bg1"/>
              </a:solidFill>
              <a:latin typeface="Arial Black"/>
              <a:cs typeface="Arial Black"/>
            </a:endParaRPr>
          </a:p>
        </p:txBody>
      </p:sp>
      <p:sp>
        <p:nvSpPr>
          <p:cNvPr id="2" name="Rectangle 1">
            <a:extLst>
              <a:ext uri="{FF2B5EF4-FFF2-40B4-BE49-F238E27FC236}">
                <a16:creationId xmlns:a16="http://schemas.microsoft.com/office/drawing/2014/main" id="{E6A43C74-EB91-96E6-7147-D545DD61FA8B}"/>
              </a:ext>
            </a:extLst>
          </p:cNvPr>
          <p:cNvSpPr/>
          <p:nvPr/>
        </p:nvSpPr>
        <p:spPr>
          <a:xfrm>
            <a:off x="8315690" y="5578931"/>
            <a:ext cx="3748791" cy="607281"/>
          </a:xfrm>
          <a:prstGeom prst="rect">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AU" sz="1600">
                <a:latin typeface="Arial" panose="020B0604020202020204" pitchFamily="34" charset="0"/>
                <a:cs typeface="Arial" panose="020B0604020202020204" pitchFamily="34" charset="0"/>
              </a:rPr>
              <a:t>DIGITAL LITERACY</a:t>
            </a:r>
          </a:p>
        </p:txBody>
      </p:sp>
    </p:spTree>
    <p:extLst>
      <p:ext uri="{BB962C8B-B14F-4D97-AF65-F5344CB8AC3E}">
        <p14:creationId xmlns:p14="http://schemas.microsoft.com/office/powerpoint/2010/main" val="389765408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E13B8DE0-F0ED-33E8-28F2-B6011675A231}"/>
              </a:ext>
            </a:extLst>
          </p:cNvPr>
          <p:cNvSpPr>
            <a:spLocks/>
          </p:cNvSpPr>
          <p:nvPr/>
        </p:nvSpPr>
        <p:spPr>
          <a:xfrm>
            <a:off x="3898900" y="0"/>
            <a:ext cx="8293100" cy="6858000"/>
          </a:xfrm>
          <a:prstGeom prst="rect">
            <a:avLst/>
          </a:prstGeom>
          <a:gradFill flip="none" rotWithShape="1">
            <a:gsLst>
              <a:gs pos="0">
                <a:schemeClr val="accent2">
                  <a:shade val="30000"/>
                  <a:satMod val="115000"/>
                </a:schemeClr>
              </a:gs>
              <a:gs pos="50000">
                <a:schemeClr val="accent2">
                  <a:shade val="67500"/>
                  <a:satMod val="115000"/>
                </a:schemeClr>
              </a:gs>
              <a:gs pos="100000">
                <a:schemeClr val="accent2">
                  <a:shade val="100000"/>
                  <a:satMod val="115000"/>
                </a:schemeClr>
              </a:gs>
            </a:gsLst>
            <a:lin ang="189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9" name="object 6">
            <a:extLst>
              <a:ext uri="{FF2B5EF4-FFF2-40B4-BE49-F238E27FC236}">
                <a16:creationId xmlns:a16="http://schemas.microsoft.com/office/drawing/2014/main" id="{529F17B6-4B0D-AAFD-5F60-7957A165213C}"/>
              </a:ext>
            </a:extLst>
          </p:cNvPr>
          <p:cNvSpPr txBox="1">
            <a:spLocks noGrp="1"/>
          </p:cNvSpPr>
          <p:nvPr>
            <p:ph type="title"/>
          </p:nvPr>
        </p:nvSpPr>
        <p:spPr>
          <a:xfrm>
            <a:off x="8924545" y="432491"/>
            <a:ext cx="2743200" cy="567463"/>
          </a:xfrm>
          <a:prstGeom prst="rect">
            <a:avLst/>
          </a:prstGeom>
          <a:solidFill>
            <a:schemeClr val="bg1"/>
          </a:solidFill>
        </p:spPr>
        <p:txBody>
          <a:bodyPr vert="horz" wrap="square" lIns="0" tIns="13335" rIns="0" bIns="0" rtlCol="0">
            <a:spAutoFit/>
          </a:bodyPr>
          <a:lstStyle/>
          <a:p>
            <a:pPr marL="12700" algn="ctr">
              <a:lnSpc>
                <a:spcPct val="100000"/>
              </a:lnSpc>
              <a:spcBef>
                <a:spcPts val="105"/>
              </a:spcBef>
            </a:pPr>
            <a:r>
              <a:rPr lang="en-AU" spc="-10">
                <a:gradFill>
                  <a:gsLst>
                    <a:gs pos="100000">
                      <a:srgbClr val="0041CF"/>
                    </a:gs>
                    <a:gs pos="0">
                      <a:srgbClr val="030083"/>
                    </a:gs>
                  </a:gsLst>
                  <a:lin ang="10800000" scaled="0"/>
                </a:gradFill>
              </a:rPr>
              <a:t>LIFELONG</a:t>
            </a:r>
            <a:endParaRPr spc="-10">
              <a:gradFill>
                <a:gsLst>
                  <a:gs pos="100000">
                    <a:srgbClr val="0041CF"/>
                  </a:gs>
                  <a:gs pos="0">
                    <a:srgbClr val="030083"/>
                  </a:gs>
                </a:gsLst>
                <a:lin ang="10800000" scaled="0"/>
              </a:gradFill>
            </a:endParaRPr>
          </a:p>
        </p:txBody>
      </p:sp>
      <p:sp>
        <p:nvSpPr>
          <p:cNvPr id="20" name="object 7">
            <a:extLst>
              <a:ext uri="{FF2B5EF4-FFF2-40B4-BE49-F238E27FC236}">
                <a16:creationId xmlns:a16="http://schemas.microsoft.com/office/drawing/2014/main" id="{E7561195-D49E-A81D-A07B-A737B6130FDF}"/>
              </a:ext>
            </a:extLst>
          </p:cNvPr>
          <p:cNvSpPr txBox="1"/>
          <p:nvPr/>
        </p:nvSpPr>
        <p:spPr>
          <a:xfrm>
            <a:off x="8778240" y="1212988"/>
            <a:ext cx="2889504" cy="567463"/>
          </a:xfrm>
          <a:prstGeom prst="rect">
            <a:avLst/>
          </a:prstGeom>
          <a:solidFill>
            <a:schemeClr val="bg1"/>
          </a:solidFill>
        </p:spPr>
        <p:txBody>
          <a:bodyPr vert="horz" wrap="square" lIns="0" tIns="13335" rIns="0" bIns="0" rtlCol="0">
            <a:spAutoFit/>
          </a:bodyPr>
          <a:lstStyle/>
          <a:p>
            <a:pPr marL="12700" algn="ctr">
              <a:lnSpc>
                <a:spcPct val="100000"/>
              </a:lnSpc>
              <a:spcBef>
                <a:spcPts val="105"/>
              </a:spcBef>
            </a:pPr>
            <a:r>
              <a:rPr lang="en-AU" sz="3600" b="1" spc="-25">
                <a:gradFill>
                  <a:gsLst>
                    <a:gs pos="100000">
                      <a:srgbClr val="0041CF"/>
                    </a:gs>
                    <a:gs pos="0">
                      <a:srgbClr val="030083"/>
                    </a:gs>
                  </a:gsLst>
                  <a:lin ang="10800000" scaled="0"/>
                </a:gradFill>
                <a:latin typeface="Arial Black"/>
                <a:cs typeface="Arial Black"/>
              </a:rPr>
              <a:t>LEARNING</a:t>
            </a:r>
            <a:endParaRPr sz="3600">
              <a:gradFill>
                <a:gsLst>
                  <a:gs pos="100000">
                    <a:srgbClr val="0041CF"/>
                  </a:gs>
                  <a:gs pos="0">
                    <a:srgbClr val="030083"/>
                  </a:gs>
                </a:gsLst>
                <a:lin ang="10800000" scaled="0"/>
              </a:gradFill>
              <a:latin typeface="Arial Black"/>
              <a:cs typeface="Arial Black"/>
            </a:endParaRPr>
          </a:p>
        </p:txBody>
      </p:sp>
      <p:sp>
        <p:nvSpPr>
          <p:cNvPr id="7" name="TextBox 6">
            <a:extLst>
              <a:ext uri="{FF2B5EF4-FFF2-40B4-BE49-F238E27FC236}">
                <a16:creationId xmlns:a16="http://schemas.microsoft.com/office/drawing/2014/main" id="{900C7C01-547B-3171-6ECA-E5C68E5F29A6}"/>
              </a:ext>
            </a:extLst>
          </p:cNvPr>
          <p:cNvSpPr txBox="1"/>
          <p:nvPr/>
        </p:nvSpPr>
        <p:spPr>
          <a:xfrm>
            <a:off x="5009388" y="2293126"/>
            <a:ext cx="6733794" cy="3785652"/>
          </a:xfrm>
          <a:prstGeom prst="rect">
            <a:avLst/>
          </a:prstGeom>
          <a:noFill/>
        </p:spPr>
        <p:txBody>
          <a:bodyPr wrap="square">
            <a:spAutoFit/>
          </a:bodyPr>
          <a:lstStyle/>
          <a:p>
            <a:pPr algn="l"/>
            <a:r>
              <a:rPr lang="en-US" sz="1600">
                <a:solidFill>
                  <a:schemeClr val="bg1"/>
                </a:solidFill>
                <a:latin typeface="Arial" panose="020B0604020202020204" pitchFamily="34" charset="0"/>
                <a:cs typeface="Arial" panose="020B0604020202020204" pitchFamily="34" charset="0"/>
              </a:rPr>
              <a:t>Lifelong learning helps people stay adaptable in a world where technology and industries are constantly evolving. By continuously building new skills, individuals can </a:t>
            </a:r>
            <a:r>
              <a:rPr lang="en-US" sz="1600" b="1">
                <a:solidFill>
                  <a:schemeClr val="bg1"/>
                </a:solidFill>
                <a:latin typeface="Arial" panose="020B0604020202020204" pitchFamily="34" charset="0"/>
                <a:cs typeface="Arial" panose="020B0604020202020204" pitchFamily="34" charset="0"/>
              </a:rPr>
              <a:t>seize new opportunities, stay employable, and remain competitive</a:t>
            </a:r>
            <a:r>
              <a:rPr lang="en-US" sz="1600">
                <a:solidFill>
                  <a:schemeClr val="bg1"/>
                </a:solidFill>
                <a:latin typeface="Arial" panose="020B0604020202020204" pitchFamily="34" charset="0"/>
                <a:cs typeface="Arial" panose="020B0604020202020204" pitchFamily="34" charset="0"/>
              </a:rPr>
              <a:t> in the job market. </a:t>
            </a:r>
          </a:p>
          <a:p>
            <a:pPr algn="l"/>
            <a:endParaRPr lang="en-US" sz="1600">
              <a:solidFill>
                <a:schemeClr val="bg1"/>
              </a:solidFill>
              <a:latin typeface="Arial" panose="020B0604020202020204" pitchFamily="34" charset="0"/>
              <a:cs typeface="Arial" panose="020B0604020202020204" pitchFamily="34" charset="0"/>
            </a:endParaRPr>
          </a:p>
          <a:p>
            <a:pPr algn="l"/>
            <a:r>
              <a:rPr lang="en-US" sz="1600">
                <a:solidFill>
                  <a:schemeClr val="bg1"/>
                </a:solidFill>
                <a:latin typeface="Arial" panose="020B0604020202020204" pitchFamily="34" charset="0"/>
                <a:cs typeface="Arial" panose="020B0604020202020204" pitchFamily="34" charset="0"/>
              </a:rPr>
              <a:t>It also fosters </a:t>
            </a:r>
            <a:r>
              <a:rPr lang="en-US" sz="1600" b="1">
                <a:solidFill>
                  <a:schemeClr val="bg1"/>
                </a:solidFill>
                <a:latin typeface="Arial" panose="020B0604020202020204" pitchFamily="34" charset="0"/>
                <a:cs typeface="Arial" panose="020B0604020202020204" pitchFamily="34" charset="0"/>
              </a:rPr>
              <a:t>personal growth, confidence, and problem-solving abilities</a:t>
            </a:r>
            <a:r>
              <a:rPr lang="en-US" sz="1600">
                <a:solidFill>
                  <a:schemeClr val="bg1"/>
                </a:solidFill>
                <a:latin typeface="Arial" panose="020B0604020202020204" pitchFamily="34" charset="0"/>
                <a:cs typeface="Arial" panose="020B0604020202020204" pitchFamily="34" charset="0"/>
              </a:rPr>
              <a:t>, making it easier to navigate career changes and challenges. </a:t>
            </a:r>
          </a:p>
          <a:p>
            <a:pPr algn="l"/>
            <a:endParaRPr lang="en-US" sz="1600">
              <a:solidFill>
                <a:schemeClr val="bg1"/>
              </a:solidFill>
              <a:latin typeface="Arial" panose="020B0604020202020204" pitchFamily="34" charset="0"/>
              <a:cs typeface="Arial" panose="020B0604020202020204" pitchFamily="34" charset="0"/>
            </a:endParaRPr>
          </a:p>
          <a:p>
            <a:pPr algn="l"/>
            <a:r>
              <a:rPr lang="en-US" sz="1600">
                <a:solidFill>
                  <a:schemeClr val="bg1"/>
                </a:solidFill>
                <a:latin typeface="Arial" panose="020B0604020202020204" pitchFamily="34" charset="0"/>
                <a:cs typeface="Arial" panose="020B0604020202020204" pitchFamily="34" charset="0"/>
              </a:rPr>
              <a:t>In a time where most people will have </a:t>
            </a:r>
            <a:r>
              <a:rPr lang="en-US" sz="1600" b="1">
                <a:solidFill>
                  <a:schemeClr val="bg1"/>
                </a:solidFill>
                <a:latin typeface="Arial" panose="020B0604020202020204" pitchFamily="34" charset="0"/>
                <a:cs typeface="Arial" panose="020B0604020202020204" pitchFamily="34" charset="0"/>
              </a:rPr>
              <a:t>multiple careers</a:t>
            </a:r>
            <a:r>
              <a:rPr lang="en-US" sz="1600">
                <a:solidFill>
                  <a:schemeClr val="bg1"/>
                </a:solidFill>
                <a:latin typeface="Arial" panose="020B0604020202020204" pitchFamily="34" charset="0"/>
                <a:cs typeface="Arial" panose="020B0604020202020204" pitchFamily="34" charset="0"/>
              </a:rPr>
              <a:t>, lifelong learning ensures they can transition smoothly and thrive in an ever-changing world.</a:t>
            </a:r>
          </a:p>
          <a:p>
            <a:pPr algn="l"/>
            <a:endParaRPr lang="en-US" sz="1600" b="0" i="0">
              <a:solidFill>
                <a:schemeClr val="bg1"/>
              </a:solidFill>
              <a:effectLst/>
              <a:latin typeface="Arial" panose="020B0604020202020204" pitchFamily="34" charset="0"/>
              <a:cs typeface="Arial" panose="020B0604020202020204" pitchFamily="34" charset="0"/>
            </a:endParaRPr>
          </a:p>
          <a:p>
            <a:pPr algn="l"/>
            <a:r>
              <a:rPr lang="en-US" sz="1600">
                <a:solidFill>
                  <a:schemeClr val="bg1"/>
                </a:solidFill>
                <a:latin typeface="Arial" panose="020B0604020202020204" pitchFamily="34" charset="0"/>
                <a:cs typeface="Arial" panose="020B0604020202020204" pitchFamily="34" charset="0"/>
              </a:rPr>
              <a:t>Lifelong learning can be a theme you carry into other areas of your life – reading, sport, music or other hobbies you may have. Continuing to learn improves social connections, memory retention and wellbeing.</a:t>
            </a:r>
            <a:endParaRPr lang="en-US" sz="1600" b="0" i="0">
              <a:solidFill>
                <a:schemeClr val="bg1"/>
              </a:solidFill>
              <a:effectLst/>
              <a:latin typeface="Arial" panose="020B0604020202020204" pitchFamily="34" charset="0"/>
              <a:cs typeface="Arial" panose="020B0604020202020204" pitchFamily="34" charset="0"/>
            </a:endParaRPr>
          </a:p>
        </p:txBody>
      </p:sp>
      <p:sp>
        <p:nvSpPr>
          <p:cNvPr id="2" name="Oval 1">
            <a:extLst>
              <a:ext uri="{FF2B5EF4-FFF2-40B4-BE49-F238E27FC236}">
                <a16:creationId xmlns:a16="http://schemas.microsoft.com/office/drawing/2014/main" id="{A1A73314-C526-94C4-CEAF-371363E2FF1D}"/>
              </a:ext>
            </a:extLst>
          </p:cNvPr>
          <p:cNvSpPr/>
          <p:nvPr/>
        </p:nvSpPr>
        <p:spPr>
          <a:xfrm>
            <a:off x="381000" y="192874"/>
            <a:ext cx="1408176" cy="1347960"/>
          </a:xfrm>
          <a:prstGeom prst="ellipse">
            <a:avLst/>
          </a:prstGeom>
          <a:ln>
            <a:noFill/>
          </a:ln>
          <a:effectLst/>
        </p:spPr>
        <p:style>
          <a:lnRef idx="3">
            <a:schemeClr val="lt1"/>
          </a:lnRef>
          <a:fillRef idx="1">
            <a:schemeClr val="accent6"/>
          </a:fillRef>
          <a:effectRef idx="1">
            <a:schemeClr val="accent6"/>
          </a:effectRef>
          <a:fontRef idx="minor">
            <a:schemeClr val="lt1"/>
          </a:fontRef>
        </p:style>
        <p:txBody>
          <a:bodyPr rtlCol="0" anchor="ctr"/>
          <a:lstStyle/>
          <a:p>
            <a:pPr algn="ctr"/>
            <a:endParaRPr lang="en-AU"/>
          </a:p>
        </p:txBody>
      </p:sp>
      <p:sp>
        <p:nvSpPr>
          <p:cNvPr id="3" name="Oval 2">
            <a:extLst>
              <a:ext uri="{FF2B5EF4-FFF2-40B4-BE49-F238E27FC236}">
                <a16:creationId xmlns:a16="http://schemas.microsoft.com/office/drawing/2014/main" id="{1319BFBE-77F3-4334-067C-C8942DBA9463}"/>
              </a:ext>
            </a:extLst>
          </p:cNvPr>
          <p:cNvSpPr/>
          <p:nvPr/>
        </p:nvSpPr>
        <p:spPr>
          <a:xfrm>
            <a:off x="2139950" y="5321826"/>
            <a:ext cx="1408176" cy="1347960"/>
          </a:xfrm>
          <a:prstGeom prst="ellipse">
            <a:avLst/>
          </a:prstGeom>
          <a:ln>
            <a:noFill/>
          </a:ln>
          <a:effectLst/>
        </p:spPr>
        <p:style>
          <a:lnRef idx="3">
            <a:schemeClr val="lt1"/>
          </a:lnRef>
          <a:fillRef idx="1">
            <a:schemeClr val="accent6"/>
          </a:fillRef>
          <a:effectRef idx="1">
            <a:schemeClr val="accent6"/>
          </a:effectRef>
          <a:fontRef idx="minor">
            <a:schemeClr val="lt1"/>
          </a:fontRef>
        </p:style>
        <p:txBody>
          <a:bodyPr rtlCol="0" anchor="ctr"/>
          <a:lstStyle/>
          <a:p>
            <a:pPr algn="ctr"/>
            <a:endParaRPr lang="en-AU"/>
          </a:p>
        </p:txBody>
      </p:sp>
      <p:sp>
        <p:nvSpPr>
          <p:cNvPr id="4" name="Oval 3">
            <a:extLst>
              <a:ext uri="{FF2B5EF4-FFF2-40B4-BE49-F238E27FC236}">
                <a16:creationId xmlns:a16="http://schemas.microsoft.com/office/drawing/2014/main" id="{1CF5C957-6942-5D9E-69FA-EB0551D428D1}"/>
              </a:ext>
            </a:extLst>
          </p:cNvPr>
          <p:cNvSpPr/>
          <p:nvPr/>
        </p:nvSpPr>
        <p:spPr>
          <a:xfrm>
            <a:off x="2139950" y="1343424"/>
            <a:ext cx="1408176" cy="1347960"/>
          </a:xfrm>
          <a:prstGeom prst="ellipse">
            <a:avLst/>
          </a:prstGeom>
          <a:ln>
            <a:noFill/>
          </a:ln>
          <a:effectLst/>
        </p:spPr>
        <p:style>
          <a:lnRef idx="3">
            <a:schemeClr val="lt1"/>
          </a:lnRef>
          <a:fillRef idx="1">
            <a:schemeClr val="accent6"/>
          </a:fillRef>
          <a:effectRef idx="1">
            <a:schemeClr val="accent6"/>
          </a:effectRef>
          <a:fontRef idx="minor">
            <a:schemeClr val="lt1"/>
          </a:fontRef>
        </p:style>
        <p:txBody>
          <a:bodyPr rtlCol="0" anchor="ctr"/>
          <a:lstStyle/>
          <a:p>
            <a:pPr algn="ctr"/>
            <a:endParaRPr lang="en-AU"/>
          </a:p>
        </p:txBody>
      </p:sp>
      <p:sp>
        <p:nvSpPr>
          <p:cNvPr id="6" name="Oval 5">
            <a:extLst>
              <a:ext uri="{FF2B5EF4-FFF2-40B4-BE49-F238E27FC236}">
                <a16:creationId xmlns:a16="http://schemas.microsoft.com/office/drawing/2014/main" id="{1C2A86A4-F413-75B9-ADE7-90421E2254A4}"/>
              </a:ext>
            </a:extLst>
          </p:cNvPr>
          <p:cNvSpPr/>
          <p:nvPr/>
        </p:nvSpPr>
        <p:spPr>
          <a:xfrm>
            <a:off x="381000" y="2293126"/>
            <a:ext cx="1408176" cy="1347960"/>
          </a:xfrm>
          <a:prstGeom prst="ellipse">
            <a:avLst/>
          </a:prstGeom>
          <a:ln>
            <a:noFill/>
          </a:ln>
          <a:effectLst/>
        </p:spPr>
        <p:style>
          <a:lnRef idx="3">
            <a:schemeClr val="lt1"/>
          </a:lnRef>
          <a:fillRef idx="1">
            <a:schemeClr val="accent6"/>
          </a:fillRef>
          <a:effectRef idx="1">
            <a:schemeClr val="accent6"/>
          </a:effectRef>
          <a:fontRef idx="minor">
            <a:schemeClr val="lt1"/>
          </a:fontRef>
        </p:style>
        <p:txBody>
          <a:bodyPr rtlCol="0" anchor="ctr"/>
          <a:lstStyle/>
          <a:p>
            <a:pPr algn="ctr"/>
            <a:endParaRPr lang="en-AU"/>
          </a:p>
        </p:txBody>
      </p:sp>
      <p:sp>
        <p:nvSpPr>
          <p:cNvPr id="8" name="Oval 7">
            <a:extLst>
              <a:ext uri="{FF2B5EF4-FFF2-40B4-BE49-F238E27FC236}">
                <a16:creationId xmlns:a16="http://schemas.microsoft.com/office/drawing/2014/main" id="{783EEA83-1ECB-BF22-4E98-E5770FDAEBDE}"/>
              </a:ext>
            </a:extLst>
          </p:cNvPr>
          <p:cNvSpPr/>
          <p:nvPr/>
        </p:nvSpPr>
        <p:spPr>
          <a:xfrm>
            <a:off x="2172462" y="3332625"/>
            <a:ext cx="1408176" cy="1347960"/>
          </a:xfrm>
          <a:prstGeom prst="ellipse">
            <a:avLst/>
          </a:prstGeom>
          <a:ln>
            <a:noFill/>
          </a:ln>
          <a:effectLst/>
        </p:spPr>
        <p:style>
          <a:lnRef idx="3">
            <a:schemeClr val="lt1"/>
          </a:lnRef>
          <a:fillRef idx="1">
            <a:schemeClr val="accent6"/>
          </a:fillRef>
          <a:effectRef idx="1">
            <a:schemeClr val="accent6"/>
          </a:effectRef>
          <a:fontRef idx="minor">
            <a:schemeClr val="lt1"/>
          </a:fontRef>
        </p:style>
        <p:txBody>
          <a:bodyPr rtlCol="0" anchor="ctr"/>
          <a:lstStyle/>
          <a:p>
            <a:pPr algn="ctr"/>
            <a:endParaRPr lang="en-AU"/>
          </a:p>
        </p:txBody>
      </p:sp>
      <p:sp>
        <p:nvSpPr>
          <p:cNvPr id="9" name="Oval 8">
            <a:extLst>
              <a:ext uri="{FF2B5EF4-FFF2-40B4-BE49-F238E27FC236}">
                <a16:creationId xmlns:a16="http://schemas.microsoft.com/office/drawing/2014/main" id="{A538FD35-C900-A5B6-906A-BC5EE3A7AD82}"/>
              </a:ext>
            </a:extLst>
          </p:cNvPr>
          <p:cNvSpPr/>
          <p:nvPr/>
        </p:nvSpPr>
        <p:spPr>
          <a:xfrm>
            <a:off x="400939" y="4393378"/>
            <a:ext cx="1408176" cy="1347960"/>
          </a:xfrm>
          <a:prstGeom prst="ellipse">
            <a:avLst/>
          </a:prstGeom>
          <a:ln>
            <a:noFill/>
          </a:ln>
          <a:effectLst/>
        </p:spPr>
        <p:style>
          <a:lnRef idx="3">
            <a:schemeClr val="lt1"/>
          </a:lnRef>
          <a:fillRef idx="1">
            <a:schemeClr val="accent6"/>
          </a:fillRef>
          <a:effectRef idx="1">
            <a:schemeClr val="accent6"/>
          </a:effectRef>
          <a:fontRef idx="minor">
            <a:schemeClr val="lt1"/>
          </a:fontRef>
        </p:style>
        <p:txBody>
          <a:bodyPr rtlCol="0" anchor="ctr"/>
          <a:lstStyle/>
          <a:p>
            <a:pPr algn="ctr"/>
            <a:endParaRPr lang="en-AU"/>
          </a:p>
        </p:txBody>
      </p:sp>
      <p:sp>
        <p:nvSpPr>
          <p:cNvPr id="10" name="TextBox 9">
            <a:extLst>
              <a:ext uri="{FF2B5EF4-FFF2-40B4-BE49-F238E27FC236}">
                <a16:creationId xmlns:a16="http://schemas.microsoft.com/office/drawing/2014/main" id="{6B73CF19-3944-8A19-8026-710823123C05}"/>
              </a:ext>
            </a:extLst>
          </p:cNvPr>
          <p:cNvSpPr txBox="1"/>
          <p:nvPr/>
        </p:nvSpPr>
        <p:spPr>
          <a:xfrm>
            <a:off x="569849" y="636022"/>
            <a:ext cx="1030478" cy="461665"/>
          </a:xfrm>
          <a:prstGeom prst="rect">
            <a:avLst/>
          </a:prstGeom>
          <a:noFill/>
        </p:spPr>
        <p:txBody>
          <a:bodyPr wrap="square" rtlCol="0">
            <a:spAutoFit/>
          </a:bodyPr>
          <a:lstStyle/>
          <a:p>
            <a:pPr algn="ctr"/>
            <a:r>
              <a:rPr lang="en-AU" sz="1200" b="1">
                <a:latin typeface="Arial" panose="020B0604020202020204" pitchFamily="34" charset="0"/>
                <a:cs typeface="Arial" panose="020B0604020202020204" pitchFamily="34" charset="0"/>
              </a:rPr>
              <a:t>VET certificate</a:t>
            </a:r>
          </a:p>
        </p:txBody>
      </p:sp>
      <p:sp>
        <p:nvSpPr>
          <p:cNvPr id="11" name="TextBox 10">
            <a:extLst>
              <a:ext uri="{FF2B5EF4-FFF2-40B4-BE49-F238E27FC236}">
                <a16:creationId xmlns:a16="http://schemas.microsoft.com/office/drawing/2014/main" id="{6B1B27F8-CF08-4032-AFA2-97FFA0170E40}"/>
              </a:ext>
            </a:extLst>
          </p:cNvPr>
          <p:cNvSpPr txBox="1"/>
          <p:nvPr/>
        </p:nvSpPr>
        <p:spPr>
          <a:xfrm>
            <a:off x="569849" y="2736274"/>
            <a:ext cx="1030478" cy="461665"/>
          </a:xfrm>
          <a:prstGeom prst="rect">
            <a:avLst/>
          </a:prstGeom>
          <a:noFill/>
        </p:spPr>
        <p:txBody>
          <a:bodyPr wrap="square" rtlCol="0">
            <a:spAutoFit/>
          </a:bodyPr>
          <a:lstStyle/>
          <a:p>
            <a:pPr algn="ctr"/>
            <a:r>
              <a:rPr lang="en-AU" sz="1200" b="1">
                <a:latin typeface="Arial" panose="020B0604020202020204" pitchFamily="34" charset="0"/>
                <a:cs typeface="Arial" panose="020B0604020202020204" pitchFamily="34" charset="0"/>
              </a:rPr>
              <a:t>Bachelor’s degree</a:t>
            </a:r>
          </a:p>
        </p:txBody>
      </p:sp>
      <p:sp>
        <p:nvSpPr>
          <p:cNvPr id="12" name="TextBox 11">
            <a:extLst>
              <a:ext uri="{FF2B5EF4-FFF2-40B4-BE49-F238E27FC236}">
                <a16:creationId xmlns:a16="http://schemas.microsoft.com/office/drawing/2014/main" id="{86360711-292E-3668-812E-3B118B7D35B1}"/>
              </a:ext>
            </a:extLst>
          </p:cNvPr>
          <p:cNvSpPr txBox="1"/>
          <p:nvPr/>
        </p:nvSpPr>
        <p:spPr>
          <a:xfrm>
            <a:off x="2149920" y="1878904"/>
            <a:ext cx="1408176" cy="276999"/>
          </a:xfrm>
          <a:prstGeom prst="rect">
            <a:avLst/>
          </a:prstGeom>
          <a:noFill/>
        </p:spPr>
        <p:txBody>
          <a:bodyPr wrap="square" rtlCol="0">
            <a:spAutoFit/>
          </a:bodyPr>
          <a:lstStyle/>
          <a:p>
            <a:pPr algn="ctr"/>
            <a:r>
              <a:rPr lang="en-AU" sz="1200" b="1">
                <a:latin typeface="Arial" panose="020B0604020202020204" pitchFamily="34" charset="0"/>
                <a:cs typeface="Arial" panose="020B0604020202020204" pitchFamily="34" charset="0"/>
              </a:rPr>
              <a:t>Apprenticeship</a:t>
            </a:r>
          </a:p>
        </p:txBody>
      </p:sp>
      <p:sp>
        <p:nvSpPr>
          <p:cNvPr id="13" name="TextBox 12">
            <a:extLst>
              <a:ext uri="{FF2B5EF4-FFF2-40B4-BE49-F238E27FC236}">
                <a16:creationId xmlns:a16="http://schemas.microsoft.com/office/drawing/2014/main" id="{4A3BF4F7-2386-29EF-4B00-98A50784DC1D}"/>
              </a:ext>
            </a:extLst>
          </p:cNvPr>
          <p:cNvSpPr txBox="1"/>
          <p:nvPr/>
        </p:nvSpPr>
        <p:spPr>
          <a:xfrm>
            <a:off x="2361311" y="3775772"/>
            <a:ext cx="1030478" cy="461665"/>
          </a:xfrm>
          <a:prstGeom prst="rect">
            <a:avLst/>
          </a:prstGeom>
          <a:noFill/>
        </p:spPr>
        <p:txBody>
          <a:bodyPr wrap="square" rtlCol="0">
            <a:spAutoFit/>
          </a:bodyPr>
          <a:lstStyle/>
          <a:p>
            <a:pPr algn="ctr"/>
            <a:r>
              <a:rPr lang="en-AU" sz="1200" b="1">
                <a:latin typeface="Arial" panose="020B0604020202020204" pitchFamily="34" charset="0"/>
                <a:cs typeface="Arial" panose="020B0604020202020204" pitchFamily="34" charset="0"/>
              </a:rPr>
              <a:t>Master’s degree</a:t>
            </a:r>
          </a:p>
        </p:txBody>
      </p:sp>
      <p:sp>
        <p:nvSpPr>
          <p:cNvPr id="14" name="TextBox 13">
            <a:extLst>
              <a:ext uri="{FF2B5EF4-FFF2-40B4-BE49-F238E27FC236}">
                <a16:creationId xmlns:a16="http://schemas.microsoft.com/office/drawing/2014/main" id="{C31C2363-C099-B240-A9D8-316C094C526D}"/>
              </a:ext>
            </a:extLst>
          </p:cNvPr>
          <p:cNvSpPr txBox="1"/>
          <p:nvPr/>
        </p:nvSpPr>
        <p:spPr>
          <a:xfrm>
            <a:off x="589788" y="4836525"/>
            <a:ext cx="1030478" cy="461665"/>
          </a:xfrm>
          <a:prstGeom prst="rect">
            <a:avLst/>
          </a:prstGeom>
          <a:noFill/>
        </p:spPr>
        <p:txBody>
          <a:bodyPr wrap="square" rtlCol="0">
            <a:spAutoFit/>
          </a:bodyPr>
          <a:lstStyle/>
          <a:p>
            <a:pPr algn="ctr"/>
            <a:r>
              <a:rPr lang="en-AU" sz="1200" b="1">
                <a:latin typeface="Arial" panose="020B0604020202020204" pitchFamily="34" charset="0"/>
                <a:cs typeface="Arial" panose="020B0604020202020204" pitchFamily="34" charset="0"/>
              </a:rPr>
              <a:t>VET certificate</a:t>
            </a:r>
          </a:p>
        </p:txBody>
      </p:sp>
      <p:sp>
        <p:nvSpPr>
          <p:cNvPr id="15" name="TextBox 14">
            <a:extLst>
              <a:ext uri="{FF2B5EF4-FFF2-40B4-BE49-F238E27FC236}">
                <a16:creationId xmlns:a16="http://schemas.microsoft.com/office/drawing/2014/main" id="{1E69EF9D-034C-2B09-E2B6-FBE89F2D813F}"/>
              </a:ext>
            </a:extLst>
          </p:cNvPr>
          <p:cNvSpPr txBox="1"/>
          <p:nvPr/>
        </p:nvSpPr>
        <p:spPr>
          <a:xfrm>
            <a:off x="2269363" y="5764973"/>
            <a:ext cx="1149350" cy="461665"/>
          </a:xfrm>
          <a:prstGeom prst="rect">
            <a:avLst/>
          </a:prstGeom>
          <a:noFill/>
        </p:spPr>
        <p:txBody>
          <a:bodyPr wrap="square" rtlCol="0">
            <a:spAutoFit/>
          </a:bodyPr>
          <a:lstStyle/>
          <a:p>
            <a:pPr algn="ctr"/>
            <a:r>
              <a:rPr lang="en-AU" sz="1200" b="1">
                <a:latin typeface="Arial" panose="020B0604020202020204" pitchFamily="34" charset="0"/>
                <a:cs typeface="Arial" panose="020B0604020202020204" pitchFamily="34" charset="0"/>
              </a:rPr>
              <a:t>Professional development</a:t>
            </a:r>
          </a:p>
        </p:txBody>
      </p:sp>
      <p:cxnSp>
        <p:nvCxnSpPr>
          <p:cNvPr id="17" name="Straight Arrow Connector 16">
            <a:extLst>
              <a:ext uri="{FF2B5EF4-FFF2-40B4-BE49-F238E27FC236}">
                <a16:creationId xmlns:a16="http://schemas.microsoft.com/office/drawing/2014/main" id="{0E9DA208-6C3E-F03A-0D4A-3CA5D50026B1}"/>
              </a:ext>
            </a:extLst>
          </p:cNvPr>
          <p:cNvCxnSpPr>
            <a:cxnSpLocks/>
            <a:stCxn id="2" idx="5"/>
          </p:cNvCxnSpPr>
          <p:nvPr/>
        </p:nvCxnSpPr>
        <p:spPr>
          <a:xfrm>
            <a:off x="1582953" y="1343430"/>
            <a:ext cx="639547" cy="374421"/>
          </a:xfrm>
          <a:prstGeom prst="straightConnector1">
            <a:avLst/>
          </a:prstGeom>
          <a:ln w="19050">
            <a:tailEnd type="triangle"/>
          </a:ln>
        </p:spPr>
        <p:style>
          <a:lnRef idx="1">
            <a:schemeClr val="accent2"/>
          </a:lnRef>
          <a:fillRef idx="0">
            <a:schemeClr val="accent2"/>
          </a:fillRef>
          <a:effectRef idx="0">
            <a:schemeClr val="accent2"/>
          </a:effectRef>
          <a:fontRef idx="minor">
            <a:schemeClr val="tx1"/>
          </a:fontRef>
        </p:style>
      </p:cxnSp>
      <p:cxnSp>
        <p:nvCxnSpPr>
          <p:cNvPr id="21" name="Straight Arrow Connector 20">
            <a:extLst>
              <a:ext uri="{FF2B5EF4-FFF2-40B4-BE49-F238E27FC236}">
                <a16:creationId xmlns:a16="http://schemas.microsoft.com/office/drawing/2014/main" id="{F25C4B58-16FC-6601-7614-51DF750ED338}"/>
              </a:ext>
            </a:extLst>
          </p:cNvPr>
          <p:cNvCxnSpPr>
            <a:cxnSpLocks/>
          </p:cNvCxnSpPr>
          <p:nvPr/>
        </p:nvCxnSpPr>
        <p:spPr>
          <a:xfrm flipH="1">
            <a:off x="1689671" y="4282327"/>
            <a:ext cx="532829" cy="398258"/>
          </a:xfrm>
          <a:prstGeom prst="straightConnector1">
            <a:avLst/>
          </a:prstGeom>
          <a:ln w="19050">
            <a:tailEnd type="triangle"/>
          </a:ln>
        </p:spPr>
        <p:style>
          <a:lnRef idx="1">
            <a:schemeClr val="accent2"/>
          </a:lnRef>
          <a:fillRef idx="0">
            <a:schemeClr val="accent2"/>
          </a:fillRef>
          <a:effectRef idx="0">
            <a:schemeClr val="accent2"/>
          </a:effectRef>
          <a:fontRef idx="minor">
            <a:schemeClr val="tx1"/>
          </a:fontRef>
        </p:style>
      </p:cxnSp>
      <p:cxnSp>
        <p:nvCxnSpPr>
          <p:cNvPr id="22" name="Straight Arrow Connector 21">
            <a:extLst>
              <a:ext uri="{FF2B5EF4-FFF2-40B4-BE49-F238E27FC236}">
                <a16:creationId xmlns:a16="http://schemas.microsoft.com/office/drawing/2014/main" id="{A0BFCDE9-6AD4-9035-18C3-D84B8EC539F1}"/>
              </a:ext>
            </a:extLst>
          </p:cNvPr>
          <p:cNvCxnSpPr>
            <a:cxnSpLocks/>
            <a:endCxn id="6" idx="7"/>
          </p:cNvCxnSpPr>
          <p:nvPr/>
        </p:nvCxnSpPr>
        <p:spPr>
          <a:xfrm flipH="1">
            <a:off x="1582953" y="2178039"/>
            <a:ext cx="574371" cy="312491"/>
          </a:xfrm>
          <a:prstGeom prst="straightConnector1">
            <a:avLst/>
          </a:prstGeom>
          <a:ln w="19050">
            <a:tailEnd type="triangle"/>
          </a:ln>
        </p:spPr>
        <p:style>
          <a:lnRef idx="1">
            <a:schemeClr val="accent2"/>
          </a:lnRef>
          <a:fillRef idx="0">
            <a:schemeClr val="accent2"/>
          </a:fillRef>
          <a:effectRef idx="0">
            <a:schemeClr val="accent2"/>
          </a:effectRef>
          <a:fontRef idx="minor">
            <a:schemeClr val="tx1"/>
          </a:fontRef>
        </p:style>
      </p:cxnSp>
      <p:cxnSp>
        <p:nvCxnSpPr>
          <p:cNvPr id="32" name="Straight Arrow Connector 31">
            <a:extLst>
              <a:ext uri="{FF2B5EF4-FFF2-40B4-BE49-F238E27FC236}">
                <a16:creationId xmlns:a16="http://schemas.microsoft.com/office/drawing/2014/main" id="{8EA7FE51-5D89-FECE-4D23-48CDED7F228D}"/>
              </a:ext>
            </a:extLst>
          </p:cNvPr>
          <p:cNvCxnSpPr>
            <a:cxnSpLocks/>
          </p:cNvCxnSpPr>
          <p:nvPr/>
        </p:nvCxnSpPr>
        <p:spPr>
          <a:xfrm>
            <a:off x="1702130" y="3298372"/>
            <a:ext cx="579171" cy="387591"/>
          </a:xfrm>
          <a:prstGeom prst="straightConnector1">
            <a:avLst/>
          </a:prstGeom>
          <a:ln w="19050">
            <a:tailEnd type="triangle"/>
          </a:ln>
        </p:spPr>
        <p:style>
          <a:lnRef idx="1">
            <a:schemeClr val="accent2"/>
          </a:lnRef>
          <a:fillRef idx="0">
            <a:schemeClr val="accent2"/>
          </a:fillRef>
          <a:effectRef idx="0">
            <a:schemeClr val="accent2"/>
          </a:effectRef>
          <a:fontRef idx="minor">
            <a:schemeClr val="tx1"/>
          </a:fontRef>
        </p:style>
      </p:cxnSp>
      <p:cxnSp>
        <p:nvCxnSpPr>
          <p:cNvPr id="40" name="Straight Arrow Connector 39">
            <a:extLst>
              <a:ext uri="{FF2B5EF4-FFF2-40B4-BE49-F238E27FC236}">
                <a16:creationId xmlns:a16="http://schemas.microsoft.com/office/drawing/2014/main" id="{2F92ADF2-9C45-8813-C853-33947AE3D640}"/>
              </a:ext>
            </a:extLst>
          </p:cNvPr>
          <p:cNvCxnSpPr>
            <a:cxnSpLocks/>
          </p:cNvCxnSpPr>
          <p:nvPr/>
        </p:nvCxnSpPr>
        <p:spPr>
          <a:xfrm>
            <a:off x="1735646" y="5344271"/>
            <a:ext cx="533717" cy="313579"/>
          </a:xfrm>
          <a:prstGeom prst="straightConnector1">
            <a:avLst/>
          </a:prstGeom>
          <a:ln w="19050">
            <a:tailEnd type="triangle"/>
          </a:ln>
        </p:spPr>
        <p:style>
          <a:lnRef idx="1">
            <a:schemeClr val="accent2"/>
          </a:lnRef>
          <a:fillRef idx="0">
            <a:schemeClr val="accent2"/>
          </a:fillRef>
          <a:effectRef idx="0">
            <a:schemeClr val="accent2"/>
          </a:effectRef>
          <a:fontRef idx="minor">
            <a:schemeClr val="tx1"/>
          </a:fontRef>
        </p:style>
      </p:cxnSp>
      <p:pic>
        <p:nvPicPr>
          <p:cNvPr id="44" name="Graphic 43" descr="Idea outline">
            <a:extLst>
              <a:ext uri="{FF2B5EF4-FFF2-40B4-BE49-F238E27FC236}">
                <a16:creationId xmlns:a16="http://schemas.microsoft.com/office/drawing/2014/main" id="{4282718F-ACF8-89AF-88A7-016E28712F9B}"/>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4201414" y="2334284"/>
            <a:ext cx="914400" cy="914400"/>
          </a:xfrm>
          <a:prstGeom prst="rect">
            <a:avLst/>
          </a:prstGeom>
        </p:spPr>
      </p:pic>
    </p:spTree>
    <p:extLst>
      <p:ext uri="{BB962C8B-B14F-4D97-AF65-F5344CB8AC3E}">
        <p14:creationId xmlns:p14="http://schemas.microsoft.com/office/powerpoint/2010/main" val="325552563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Sp="0">
  <p:cSld>
    <p:bg>
      <p:bgPr>
        <a:gradFill>
          <a:gsLst>
            <a:gs pos="100000">
              <a:schemeClr val="accent3">
                <a:lumMod val="40000"/>
                <a:lumOff val="60000"/>
              </a:schemeClr>
            </a:gs>
            <a:gs pos="44000">
              <a:schemeClr val="accent2"/>
            </a:gs>
          </a:gsLst>
          <a:path path="circle">
            <a:fillToRect t="100000" r="100000"/>
          </a:path>
        </a:gra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EB412B03-C1EB-B70C-CF84-90834C22E8D1}"/>
              </a:ext>
            </a:extLst>
          </p:cNvPr>
          <p:cNvSpPr>
            <a:spLocks/>
          </p:cNvSpPr>
          <p:nvPr/>
        </p:nvSpPr>
        <p:spPr>
          <a:xfrm>
            <a:off x="0" y="0"/>
            <a:ext cx="8293100" cy="6858000"/>
          </a:xfrm>
          <a:prstGeom prst="rect">
            <a:avLst/>
          </a:prstGeom>
          <a:gradFill flip="none" rotWithShape="1">
            <a:gsLst>
              <a:gs pos="0">
                <a:schemeClr val="accent2">
                  <a:shade val="30000"/>
                  <a:satMod val="115000"/>
                </a:schemeClr>
              </a:gs>
              <a:gs pos="50000">
                <a:schemeClr val="accent2">
                  <a:shade val="67500"/>
                  <a:satMod val="115000"/>
                </a:schemeClr>
              </a:gs>
              <a:gs pos="100000">
                <a:schemeClr val="accent2">
                  <a:shade val="100000"/>
                  <a:satMod val="115000"/>
                </a:schemeClr>
              </a:gs>
            </a:gsLst>
            <a:lin ang="189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6" name="object 6"/>
          <p:cNvSpPr txBox="1">
            <a:spLocks noGrp="1"/>
          </p:cNvSpPr>
          <p:nvPr>
            <p:ph type="title"/>
          </p:nvPr>
        </p:nvSpPr>
        <p:spPr>
          <a:xfrm>
            <a:off x="557595" y="785144"/>
            <a:ext cx="6112162" cy="567463"/>
          </a:xfrm>
          <a:prstGeom prst="rect">
            <a:avLst/>
          </a:prstGeom>
          <a:solidFill>
            <a:schemeClr val="bg1"/>
          </a:solidFill>
        </p:spPr>
        <p:txBody>
          <a:bodyPr vert="horz" wrap="square" lIns="0" tIns="13335" rIns="0" bIns="0" rtlCol="0">
            <a:spAutoFit/>
          </a:bodyPr>
          <a:lstStyle/>
          <a:p>
            <a:pPr marL="12700">
              <a:lnSpc>
                <a:spcPct val="100000"/>
              </a:lnSpc>
              <a:spcBef>
                <a:spcPts val="105"/>
              </a:spcBef>
            </a:pPr>
            <a:r>
              <a:rPr lang="en-AU" spc="-10">
                <a:gradFill>
                  <a:gsLst>
                    <a:gs pos="100000">
                      <a:srgbClr val="0041CF"/>
                    </a:gs>
                    <a:gs pos="0">
                      <a:srgbClr val="030083"/>
                    </a:gs>
                  </a:gsLst>
                  <a:lin ang="10800000" scaled="0"/>
                </a:gradFill>
              </a:rPr>
              <a:t>CORE SKILLS for WORK</a:t>
            </a:r>
            <a:endParaRPr spc="-10">
              <a:gradFill>
                <a:gsLst>
                  <a:gs pos="100000">
                    <a:srgbClr val="0041CF"/>
                  </a:gs>
                  <a:gs pos="0">
                    <a:srgbClr val="030083"/>
                  </a:gs>
                </a:gsLst>
                <a:lin ang="10800000" scaled="0"/>
              </a:gradFill>
            </a:endParaRPr>
          </a:p>
        </p:txBody>
      </p:sp>
      <p:sp>
        <p:nvSpPr>
          <p:cNvPr id="15" name="object 15"/>
          <p:cNvSpPr txBox="1"/>
          <p:nvPr/>
        </p:nvSpPr>
        <p:spPr>
          <a:xfrm>
            <a:off x="557595" y="1738983"/>
            <a:ext cx="5194935" cy="1269578"/>
          </a:xfrm>
          <a:prstGeom prst="rect">
            <a:avLst/>
          </a:prstGeom>
        </p:spPr>
        <p:txBody>
          <a:bodyPr vert="horz" wrap="square" lIns="0" tIns="12700" rIns="0" bIns="0" rtlCol="0">
            <a:spAutoFit/>
          </a:bodyPr>
          <a:lstStyle/>
          <a:p>
            <a:pPr marL="12700" marR="5080">
              <a:lnSpc>
                <a:spcPct val="100000"/>
              </a:lnSpc>
              <a:spcBef>
                <a:spcPts val="100"/>
              </a:spcBef>
            </a:pPr>
            <a:r>
              <a:rPr lang="en-US" sz="1600" b="0" i="0">
                <a:solidFill>
                  <a:schemeClr val="bg1"/>
                </a:solidFill>
                <a:effectLst/>
                <a:latin typeface="Arial" panose="020B0604020202020204" pitchFamily="34" charset="0"/>
                <a:cs typeface="Arial" panose="020B0604020202020204" pitchFamily="34" charset="0"/>
              </a:rPr>
              <a:t>The </a:t>
            </a:r>
            <a:r>
              <a:rPr lang="en-US" sz="1600" b="0" i="0" err="1">
                <a:solidFill>
                  <a:schemeClr val="bg1"/>
                </a:solidFill>
                <a:effectLst/>
                <a:latin typeface="Arial" panose="020B0604020202020204" pitchFamily="34" charset="0"/>
                <a:cs typeface="Arial" panose="020B0604020202020204" pitchFamily="34" charset="0"/>
              </a:rPr>
              <a:t>CSfW</a:t>
            </a:r>
            <a:r>
              <a:rPr lang="en-US" sz="1600" b="0" i="0">
                <a:solidFill>
                  <a:schemeClr val="bg1"/>
                </a:solidFill>
                <a:effectLst/>
                <a:latin typeface="Arial" panose="020B0604020202020204" pitchFamily="34" charset="0"/>
                <a:cs typeface="Arial" panose="020B0604020202020204" pitchFamily="34" charset="0"/>
              </a:rPr>
              <a:t> matter because they equip you for success in any career in any industry and can support in helping you adapt to the changing nature of work.</a:t>
            </a:r>
          </a:p>
          <a:p>
            <a:pPr marL="12700" marR="5080">
              <a:lnSpc>
                <a:spcPct val="100000"/>
              </a:lnSpc>
              <a:spcBef>
                <a:spcPts val="100"/>
              </a:spcBef>
            </a:pPr>
            <a:endParaRPr lang="en-US" sz="1600">
              <a:solidFill>
                <a:schemeClr val="bg1"/>
              </a:solidFill>
              <a:latin typeface="Arial" panose="020B0604020202020204" pitchFamily="34" charset="0"/>
              <a:cs typeface="Arial" panose="020B0604020202020204" pitchFamily="34" charset="0"/>
            </a:endParaRPr>
          </a:p>
          <a:p>
            <a:pPr marL="12700" marR="5080">
              <a:lnSpc>
                <a:spcPct val="100000"/>
              </a:lnSpc>
              <a:spcBef>
                <a:spcPts val="100"/>
              </a:spcBef>
            </a:pPr>
            <a:r>
              <a:rPr lang="en-US" sz="1600">
                <a:solidFill>
                  <a:schemeClr val="bg1"/>
                </a:solidFill>
                <a:latin typeface="Arial" panose="020B0604020202020204" pitchFamily="34" charset="0"/>
                <a:cs typeface="Arial" panose="020B0604020202020204" pitchFamily="34" charset="0"/>
              </a:rPr>
              <a:t>These skills come under three broad headings</a:t>
            </a:r>
            <a:endParaRPr lang="en-AU" sz="3200">
              <a:solidFill>
                <a:schemeClr val="bg1"/>
              </a:solidFill>
              <a:latin typeface="Arial" panose="020B0604020202020204" pitchFamily="34" charset="0"/>
              <a:cs typeface="Arial" panose="020B0604020202020204" pitchFamily="34" charset="0"/>
            </a:endParaRPr>
          </a:p>
        </p:txBody>
      </p:sp>
      <p:graphicFrame>
        <p:nvGraphicFramePr>
          <p:cNvPr id="24" name="object 2">
            <a:extLst>
              <a:ext uri="{FF2B5EF4-FFF2-40B4-BE49-F238E27FC236}">
                <a16:creationId xmlns:a16="http://schemas.microsoft.com/office/drawing/2014/main" id="{84B54157-7480-749C-D307-7520623F8FFD}"/>
              </a:ext>
            </a:extLst>
          </p:cNvPr>
          <p:cNvGraphicFramePr>
            <a:graphicFrameLocks noGrp="1"/>
          </p:cNvGraphicFramePr>
          <p:nvPr>
            <p:extLst>
              <p:ext uri="{D42A27DB-BD31-4B8C-83A1-F6EECF244321}">
                <p14:modId xmlns:p14="http://schemas.microsoft.com/office/powerpoint/2010/main" val="202016352"/>
              </p:ext>
            </p:extLst>
          </p:nvPr>
        </p:nvGraphicFramePr>
        <p:xfrm>
          <a:off x="557595" y="3518736"/>
          <a:ext cx="11055285" cy="2554120"/>
        </p:xfrm>
        <a:graphic>
          <a:graphicData uri="http://schemas.openxmlformats.org/drawingml/2006/table">
            <a:tbl>
              <a:tblPr firstRow="1" bandRow="1">
                <a:tableStyleId>{17292A2E-F333-43FB-9621-5CBBE7FDCDCB}</a:tableStyleId>
              </a:tblPr>
              <a:tblGrid>
                <a:gridCol w="3685095">
                  <a:extLst>
                    <a:ext uri="{9D8B030D-6E8A-4147-A177-3AD203B41FA5}">
                      <a16:colId xmlns:a16="http://schemas.microsoft.com/office/drawing/2014/main" val="20000"/>
                    </a:ext>
                  </a:extLst>
                </a:gridCol>
                <a:gridCol w="3685095">
                  <a:extLst>
                    <a:ext uri="{9D8B030D-6E8A-4147-A177-3AD203B41FA5}">
                      <a16:colId xmlns:a16="http://schemas.microsoft.com/office/drawing/2014/main" val="3062329767"/>
                    </a:ext>
                  </a:extLst>
                </a:gridCol>
                <a:gridCol w="3685095">
                  <a:extLst>
                    <a:ext uri="{9D8B030D-6E8A-4147-A177-3AD203B41FA5}">
                      <a16:colId xmlns:a16="http://schemas.microsoft.com/office/drawing/2014/main" val="4273696983"/>
                    </a:ext>
                  </a:extLst>
                </a:gridCol>
              </a:tblGrid>
              <a:tr h="504000">
                <a:tc>
                  <a:txBody>
                    <a:bodyPr/>
                    <a:lstStyle/>
                    <a:p>
                      <a:pPr marL="53340" algn="ctr">
                        <a:lnSpc>
                          <a:spcPct val="100000"/>
                        </a:lnSpc>
                        <a:spcBef>
                          <a:spcPts val="215"/>
                        </a:spcBef>
                      </a:pPr>
                      <a:r>
                        <a:rPr lang="en-AU" sz="1600" b="1" spc="-10">
                          <a:solidFill>
                            <a:srgbClr val="FFFFFF"/>
                          </a:solidFill>
                          <a:latin typeface="Arial" panose="020B0604020202020204" pitchFamily="34" charset="0"/>
                          <a:cs typeface="Arial" panose="020B0604020202020204" pitchFamily="34" charset="0"/>
                        </a:rPr>
                        <a:t>Navigate the world of work</a:t>
                      </a:r>
                      <a:endParaRPr sz="1600">
                        <a:latin typeface="Arial" panose="020B0604020202020204" pitchFamily="34" charset="0"/>
                        <a:cs typeface="Arial" panose="020B0604020202020204" pitchFamily="34" charset="0"/>
                      </a:endParaRPr>
                    </a:p>
                  </a:txBody>
                  <a:tcPr marL="0" marR="0" marT="27305" marB="0" anchor="ctr"/>
                </a:tc>
                <a:tc>
                  <a:txBody>
                    <a:bodyPr/>
                    <a:lstStyle/>
                    <a:p>
                      <a:pPr marL="53340" algn="ctr">
                        <a:lnSpc>
                          <a:spcPct val="100000"/>
                        </a:lnSpc>
                        <a:spcBef>
                          <a:spcPts val="215"/>
                        </a:spcBef>
                      </a:pPr>
                      <a:r>
                        <a:rPr lang="en-AU" sz="1600">
                          <a:latin typeface="Arial" panose="020B0604020202020204" pitchFamily="34" charset="0"/>
                          <a:cs typeface="Arial" panose="020B0604020202020204" pitchFamily="34" charset="0"/>
                        </a:rPr>
                        <a:t>Interact with others</a:t>
                      </a:r>
                      <a:endParaRPr sz="1600">
                        <a:latin typeface="Arial" panose="020B0604020202020204" pitchFamily="34" charset="0"/>
                        <a:cs typeface="Arial" panose="020B0604020202020204" pitchFamily="34" charset="0"/>
                      </a:endParaRPr>
                    </a:p>
                  </a:txBody>
                  <a:tcPr marL="0" marR="0" marT="27305" marB="0" anchor="ctr"/>
                </a:tc>
                <a:tc>
                  <a:txBody>
                    <a:bodyPr/>
                    <a:lstStyle/>
                    <a:p>
                      <a:pPr marL="53340" algn="ctr">
                        <a:lnSpc>
                          <a:spcPct val="100000"/>
                        </a:lnSpc>
                        <a:spcBef>
                          <a:spcPts val="215"/>
                        </a:spcBef>
                      </a:pPr>
                      <a:r>
                        <a:rPr lang="en-AU" sz="1600">
                          <a:latin typeface="Arial" panose="020B0604020202020204" pitchFamily="34" charset="0"/>
                          <a:cs typeface="Arial" panose="020B0604020202020204" pitchFamily="34" charset="0"/>
                        </a:rPr>
                        <a:t>Get the work done</a:t>
                      </a:r>
                      <a:endParaRPr sz="1600">
                        <a:latin typeface="Arial" panose="020B0604020202020204" pitchFamily="34" charset="0"/>
                        <a:cs typeface="Arial" panose="020B0604020202020204" pitchFamily="34" charset="0"/>
                      </a:endParaRPr>
                    </a:p>
                  </a:txBody>
                  <a:tcPr marL="0" marR="0" marT="27305" marB="0" anchor="ctr"/>
                </a:tc>
                <a:extLst>
                  <a:ext uri="{0D108BD9-81ED-4DB2-BD59-A6C34878D82A}">
                    <a16:rowId xmlns:a16="http://schemas.microsoft.com/office/drawing/2014/main" val="10000"/>
                  </a:ext>
                </a:extLst>
              </a:tr>
              <a:tr h="2050120">
                <a:tc>
                  <a:txBody>
                    <a:bodyPr/>
                    <a:lstStyle/>
                    <a:p>
                      <a:pPr marL="12700" marR="5080" lvl="0" indent="0" algn="ctr" defTabSz="914400" eaLnBrk="1" fontAlgn="auto" latinLnBrk="0" hangingPunct="1">
                        <a:lnSpc>
                          <a:spcPct val="101800"/>
                        </a:lnSpc>
                        <a:spcBef>
                          <a:spcPts val="550"/>
                        </a:spcBef>
                        <a:spcAft>
                          <a:spcPts val="0"/>
                        </a:spcAft>
                        <a:buClrTx/>
                        <a:buSzTx/>
                        <a:buFontTx/>
                        <a:buNone/>
                        <a:tabLst/>
                        <a:defRPr/>
                      </a:pPr>
                      <a:r>
                        <a:rPr lang="en-US" sz="1600" b="0" i="0">
                          <a:solidFill>
                            <a:schemeClr val="tx1"/>
                          </a:solidFill>
                          <a:effectLst/>
                          <a:latin typeface="Arial" panose="020B0604020202020204" pitchFamily="34" charset="0"/>
                          <a:ea typeface="+mn-ea"/>
                          <a:cs typeface="Arial" panose="020B0604020202020204" pitchFamily="34" charset="0"/>
                        </a:rPr>
                        <a:t>Understanding what is expected at work, knowing your rights and responsibilities and being able to adapt to different work environments</a:t>
                      </a:r>
                      <a:endParaRPr lang="en-US" sz="1600" b="1">
                        <a:solidFill>
                          <a:schemeClr val="tx1">
                            <a:lumMod val="85000"/>
                            <a:lumOff val="15000"/>
                          </a:schemeClr>
                        </a:solidFill>
                        <a:latin typeface="Arial" panose="020B0604020202020204" pitchFamily="34" charset="0"/>
                        <a:cs typeface="Arial" panose="020B0604020202020204" pitchFamily="34" charset="0"/>
                      </a:endParaRPr>
                    </a:p>
                  </a:txBody>
                  <a:tcPr anchor="ctr">
                    <a:lnR w="28575" cap="flat" cmpd="sng" algn="ctr">
                      <a:solidFill>
                        <a:schemeClr val="accent4"/>
                      </a:solidFill>
                      <a:prstDash val="solid"/>
                      <a:round/>
                      <a:headEnd type="none" w="med" len="med"/>
                      <a:tailEnd type="none" w="med" len="med"/>
                    </a:lnR>
                    <a:solidFill>
                      <a:schemeClr val="bg1"/>
                    </a:solidFill>
                  </a:tcPr>
                </a:tc>
                <a:tc>
                  <a:txBody>
                    <a:bodyPr/>
                    <a:lstStyle/>
                    <a:p>
                      <a:pPr marL="50800" marR="0" lvl="0" indent="0" algn="ctr" defTabSz="914400" eaLnBrk="1" fontAlgn="auto" latinLnBrk="0" hangingPunct="1">
                        <a:lnSpc>
                          <a:spcPct val="100000"/>
                        </a:lnSpc>
                        <a:spcBef>
                          <a:spcPts val="0"/>
                        </a:spcBef>
                        <a:spcAft>
                          <a:spcPts val="0"/>
                        </a:spcAft>
                        <a:buClrTx/>
                        <a:buSzTx/>
                        <a:buFontTx/>
                        <a:buNone/>
                        <a:tabLst>
                          <a:tab pos="281940" algn="l"/>
                        </a:tabLst>
                        <a:defRPr/>
                      </a:pPr>
                      <a:r>
                        <a:rPr lang="en-US" sz="1600" b="0" i="0">
                          <a:solidFill>
                            <a:schemeClr val="tx1"/>
                          </a:solidFill>
                          <a:effectLst/>
                          <a:latin typeface="Arial" panose="020B0604020202020204" pitchFamily="34" charset="0"/>
                          <a:ea typeface="+mn-ea"/>
                          <a:cs typeface="Arial" panose="020B0604020202020204" pitchFamily="34" charset="0"/>
                        </a:rPr>
                        <a:t>Communicating clearly, working well in a team and respecting different opinions</a:t>
                      </a:r>
                      <a:endParaRPr lang="en-US" sz="1600">
                        <a:solidFill>
                          <a:schemeClr val="tx1">
                            <a:lumMod val="85000"/>
                            <a:lumOff val="15000"/>
                          </a:schemeClr>
                        </a:solidFill>
                        <a:latin typeface="Arial" panose="020B0604020202020204" pitchFamily="34" charset="0"/>
                        <a:ea typeface="+mn-ea"/>
                        <a:cs typeface="Arial" panose="020B0604020202020204" pitchFamily="34" charset="0"/>
                      </a:endParaRPr>
                    </a:p>
                  </a:txBody>
                  <a:tcPr anchor="ctr">
                    <a:lnL w="28575" cap="flat" cmpd="sng" algn="ctr">
                      <a:solidFill>
                        <a:schemeClr val="accent4"/>
                      </a:solidFill>
                      <a:prstDash val="solid"/>
                      <a:round/>
                      <a:headEnd type="none" w="med" len="med"/>
                      <a:tailEnd type="none" w="med" len="med"/>
                    </a:lnL>
                    <a:lnR w="28575" cap="flat" cmpd="sng" algn="ctr">
                      <a:solidFill>
                        <a:schemeClr val="accent4"/>
                      </a:solidFill>
                      <a:prstDash val="solid"/>
                      <a:round/>
                      <a:headEnd type="none" w="med" len="med"/>
                      <a:tailEnd type="none" w="med" len="med"/>
                    </a:lnR>
                    <a:solidFill>
                      <a:schemeClr val="bg1"/>
                    </a:solidFill>
                  </a:tcPr>
                </a:tc>
                <a:tc>
                  <a:txBody>
                    <a:bodyPr/>
                    <a:lstStyle/>
                    <a:p>
                      <a:pPr marL="12700" marR="5080" lvl="0" indent="0" algn="ctr" defTabSz="914400" eaLnBrk="1" fontAlgn="auto" latinLnBrk="0" hangingPunct="1">
                        <a:lnSpc>
                          <a:spcPct val="101800"/>
                        </a:lnSpc>
                        <a:spcBef>
                          <a:spcPts val="550"/>
                        </a:spcBef>
                        <a:spcAft>
                          <a:spcPts val="0"/>
                        </a:spcAft>
                        <a:buClrTx/>
                        <a:buSzTx/>
                        <a:buFontTx/>
                        <a:buNone/>
                        <a:tabLst>
                          <a:tab pos="281940" algn="l"/>
                        </a:tabLst>
                        <a:defRPr/>
                      </a:pPr>
                      <a:r>
                        <a:rPr lang="en-US" sz="1600" b="0" i="0">
                          <a:solidFill>
                            <a:schemeClr val="tx1"/>
                          </a:solidFill>
                          <a:effectLst/>
                          <a:latin typeface="Arial" panose="020B0604020202020204" pitchFamily="34" charset="0"/>
                          <a:ea typeface="+mn-ea"/>
                          <a:cs typeface="Arial" panose="020B0604020202020204" pitchFamily="34" charset="0"/>
                        </a:rPr>
                        <a:t>Solving problems, staying focused and managing tasks efficiently to complete your work successfully</a:t>
                      </a:r>
                      <a:endParaRPr lang="en-US" sz="1600">
                        <a:solidFill>
                          <a:schemeClr val="tx1">
                            <a:lumMod val="85000"/>
                            <a:lumOff val="15000"/>
                          </a:schemeClr>
                        </a:solidFill>
                        <a:latin typeface="Arial" panose="020B0604020202020204" pitchFamily="34" charset="0"/>
                        <a:ea typeface="+mn-ea"/>
                        <a:cs typeface="Arial" panose="020B0604020202020204" pitchFamily="34" charset="0"/>
                      </a:endParaRPr>
                    </a:p>
                  </a:txBody>
                  <a:tcPr anchor="ctr">
                    <a:lnL w="28575" cap="flat" cmpd="sng" algn="ctr">
                      <a:solidFill>
                        <a:schemeClr val="accent4"/>
                      </a:solidFill>
                      <a:prstDash val="solid"/>
                      <a:round/>
                      <a:headEnd type="none" w="med" len="med"/>
                      <a:tailEnd type="none" w="med" len="med"/>
                    </a:lnL>
                    <a:lnR w="28575" cap="flat" cmpd="sng" algn="ctr">
                      <a:solidFill>
                        <a:schemeClr val="accent4"/>
                      </a:solidFill>
                      <a:prstDash val="solid"/>
                      <a:round/>
                      <a:headEnd type="none" w="med" len="med"/>
                      <a:tailEnd type="none" w="med" len="med"/>
                    </a:lnR>
                    <a:solidFill>
                      <a:schemeClr val="bg1"/>
                    </a:solidFill>
                  </a:tcPr>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391185188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Sp="0">
  <p:cSld>
    <p:bg>
      <p:bgPr>
        <a:gradFill>
          <a:gsLst>
            <a:gs pos="79000">
              <a:srgbClr val="030083"/>
            </a:gs>
            <a:gs pos="0">
              <a:schemeClr val="accent2">
                <a:lumMod val="60000"/>
                <a:lumOff val="40000"/>
              </a:schemeClr>
            </a:gs>
          </a:gsLst>
          <a:path path="circle">
            <a:fillToRect t="100000" r="100000"/>
          </a:path>
        </a:gradFill>
        <a:effectLst/>
      </p:bgPr>
    </p:bg>
    <p:spTree>
      <p:nvGrpSpPr>
        <p:cNvPr id="1" name="">
          <a:extLst>
            <a:ext uri="{FF2B5EF4-FFF2-40B4-BE49-F238E27FC236}">
              <a16:creationId xmlns:a16="http://schemas.microsoft.com/office/drawing/2014/main" id="{DD2FC043-AF2C-44F9-09AB-309AE0631D5C}"/>
            </a:ext>
          </a:extLst>
        </p:cNvPr>
        <p:cNvGrpSpPr/>
        <p:nvPr/>
      </p:nvGrpSpPr>
      <p:grpSpPr>
        <a:xfrm>
          <a:off x="0" y="0"/>
          <a:ext cx="0" cy="0"/>
          <a:chOff x="0" y="0"/>
          <a:chExt cx="0" cy="0"/>
        </a:xfrm>
      </p:grpSpPr>
      <p:graphicFrame>
        <p:nvGraphicFramePr>
          <p:cNvPr id="18" name="object 2">
            <a:extLst>
              <a:ext uri="{FF2B5EF4-FFF2-40B4-BE49-F238E27FC236}">
                <a16:creationId xmlns:a16="http://schemas.microsoft.com/office/drawing/2014/main" id="{BB3E3013-FE0A-25EE-65D8-DB395BDDDFB6}"/>
              </a:ext>
            </a:extLst>
          </p:cNvPr>
          <p:cNvGraphicFramePr>
            <a:graphicFrameLocks noGrp="1"/>
          </p:cNvGraphicFramePr>
          <p:nvPr>
            <p:extLst>
              <p:ext uri="{D42A27DB-BD31-4B8C-83A1-F6EECF244321}">
                <p14:modId xmlns:p14="http://schemas.microsoft.com/office/powerpoint/2010/main" val="1934231642"/>
              </p:ext>
            </p:extLst>
          </p:nvPr>
        </p:nvGraphicFramePr>
        <p:xfrm>
          <a:off x="364002" y="1432917"/>
          <a:ext cx="5655797" cy="4515368"/>
        </p:xfrm>
        <a:graphic>
          <a:graphicData uri="http://schemas.openxmlformats.org/drawingml/2006/table">
            <a:tbl>
              <a:tblPr firstRow="1" bandRow="1">
                <a:tableStyleId>{72833802-FEF1-4C79-8D5D-14CF1EAF98D9}</a:tableStyleId>
              </a:tblPr>
              <a:tblGrid>
                <a:gridCol w="5655797">
                  <a:extLst>
                    <a:ext uri="{9D8B030D-6E8A-4147-A177-3AD203B41FA5}">
                      <a16:colId xmlns:a16="http://schemas.microsoft.com/office/drawing/2014/main" val="20000"/>
                    </a:ext>
                  </a:extLst>
                </a:gridCol>
              </a:tblGrid>
              <a:tr h="376314">
                <a:tc>
                  <a:txBody>
                    <a:bodyPr/>
                    <a:lstStyle/>
                    <a:p>
                      <a:pPr marL="53340">
                        <a:lnSpc>
                          <a:spcPct val="100000"/>
                        </a:lnSpc>
                        <a:spcBef>
                          <a:spcPts val="215"/>
                        </a:spcBef>
                      </a:pPr>
                      <a:r>
                        <a:rPr lang="en-AU" sz="1800" b="1" spc="-10">
                          <a:solidFill>
                            <a:schemeClr val="bg1"/>
                          </a:solidFill>
                          <a:latin typeface="Arial"/>
                          <a:cs typeface="Arial"/>
                        </a:rPr>
                        <a:t>ACTIVITY OVERVIEW</a:t>
                      </a:r>
                      <a:endParaRPr sz="1800">
                        <a:solidFill>
                          <a:schemeClr val="bg1"/>
                        </a:solidFill>
                        <a:latin typeface="Arial"/>
                        <a:cs typeface="Arial"/>
                      </a:endParaRPr>
                    </a:p>
                  </a:txBody>
                  <a:tcPr marL="0" marR="0" marT="27305" marB="0" anchor="ctr">
                    <a:lnL w="9525" cap="flat" cmpd="sng" algn="ctr">
                      <a:noFill/>
                      <a:prstDash val="solid"/>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solidFill>
                      <a:schemeClr val="accent3"/>
                    </a:solidFill>
                  </a:tcPr>
                </a:tc>
                <a:extLst>
                  <a:ext uri="{0D108BD9-81ED-4DB2-BD59-A6C34878D82A}">
                    <a16:rowId xmlns:a16="http://schemas.microsoft.com/office/drawing/2014/main" val="10000"/>
                  </a:ext>
                </a:extLst>
              </a:tr>
              <a:tr h="881495">
                <a:tc>
                  <a:txBody>
                    <a:bodyPr/>
                    <a:lstStyle/>
                    <a:p>
                      <a:pPr marL="50800" marR="0" lvl="0" indent="0" defTabSz="914400" eaLnBrk="1" fontAlgn="auto" latinLnBrk="0" hangingPunct="1">
                        <a:lnSpc>
                          <a:spcPct val="100000"/>
                        </a:lnSpc>
                        <a:spcBef>
                          <a:spcPts val="0"/>
                        </a:spcBef>
                        <a:spcAft>
                          <a:spcPts val="0"/>
                        </a:spcAft>
                        <a:buClrTx/>
                        <a:buSzTx/>
                        <a:buFontTx/>
                        <a:buNone/>
                        <a:tabLst>
                          <a:tab pos="281940" algn="l"/>
                        </a:tabLst>
                        <a:defRPr/>
                      </a:pPr>
                      <a:r>
                        <a:rPr lang="en-US" sz="1200" b="1">
                          <a:solidFill>
                            <a:schemeClr val="tx1">
                              <a:lumMod val="85000"/>
                              <a:lumOff val="15000"/>
                            </a:schemeClr>
                          </a:solidFill>
                          <a:latin typeface="Arial"/>
                          <a:cs typeface="Arial"/>
                        </a:rPr>
                        <a:t>You will assess yourself on various core skills and connect them to a future career that you are wanting to explore</a:t>
                      </a:r>
                    </a:p>
                  </a:txBody>
                  <a:tcPr anchor="ctr">
                    <a:lnL w="9525" cap="flat" cmpd="sng" algn="ctr">
                      <a:noFill/>
                      <a:prstDash val="solid"/>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1"/>
                  </a:ext>
                </a:extLst>
              </a:tr>
              <a:tr h="376314">
                <a:tc>
                  <a:txBody>
                    <a:bodyPr/>
                    <a:lstStyle/>
                    <a:p>
                      <a:pPr marL="50800" marR="0" lvl="0" indent="0" defTabSz="914400" eaLnBrk="1" fontAlgn="auto" latinLnBrk="0" hangingPunct="1">
                        <a:lnSpc>
                          <a:spcPct val="100000"/>
                        </a:lnSpc>
                        <a:spcBef>
                          <a:spcPts val="0"/>
                        </a:spcBef>
                        <a:spcAft>
                          <a:spcPts val="0"/>
                        </a:spcAft>
                        <a:buClrTx/>
                        <a:buSzTx/>
                        <a:buFont typeface="+mj-lt"/>
                        <a:buNone/>
                        <a:tabLst>
                          <a:tab pos="281940" algn="l"/>
                        </a:tabLst>
                        <a:defRPr/>
                      </a:pPr>
                      <a:r>
                        <a:rPr lang="en-AU" sz="1200" b="1" spc="-10">
                          <a:solidFill>
                            <a:schemeClr val="bg1"/>
                          </a:solidFill>
                          <a:latin typeface="Arial"/>
                          <a:cs typeface="Arial"/>
                        </a:rPr>
                        <a:t>STEPS</a:t>
                      </a:r>
                      <a:endParaRPr lang="en-AU" sz="1200">
                        <a:solidFill>
                          <a:schemeClr val="bg1"/>
                        </a:solidFill>
                        <a:latin typeface="Arial"/>
                        <a:cs typeface="Arial"/>
                      </a:endParaRPr>
                    </a:p>
                  </a:txBody>
                  <a:tcPr anchor="ctr">
                    <a:lnL w="9525" cap="flat" cmpd="sng" algn="ctr">
                      <a:noFill/>
                      <a:prstDash val="solid"/>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solidFill>
                      <a:schemeClr val="accent3"/>
                    </a:solidFill>
                  </a:tcPr>
                </a:tc>
                <a:extLst>
                  <a:ext uri="{0D108BD9-81ED-4DB2-BD59-A6C34878D82A}">
                    <a16:rowId xmlns:a16="http://schemas.microsoft.com/office/drawing/2014/main" val="19377160"/>
                  </a:ext>
                </a:extLst>
              </a:tr>
              <a:tr h="881495">
                <a:tc>
                  <a:txBody>
                    <a:bodyPr/>
                    <a:lstStyle/>
                    <a:p>
                      <a:pPr marL="275590" lvl="0" indent="-228600">
                        <a:lnSpc>
                          <a:spcPct val="100000"/>
                        </a:lnSpc>
                        <a:spcBef>
                          <a:spcPts val="630"/>
                        </a:spcBef>
                        <a:buFont typeface="+mj-lt"/>
                        <a:buAutoNum type="arabicPeriod"/>
                        <a:tabLst>
                          <a:tab pos="261620" algn="l"/>
                        </a:tabLst>
                      </a:pPr>
                      <a:r>
                        <a:rPr lang="en-AU" sz="1200">
                          <a:solidFill>
                            <a:schemeClr val="tx1"/>
                          </a:solidFill>
                          <a:latin typeface="Arial"/>
                          <a:ea typeface="+mn-ea"/>
                          <a:cs typeface="Arial"/>
                        </a:rPr>
                        <a:t>Use the handout to assess your own skills</a:t>
                      </a:r>
                    </a:p>
                    <a:p>
                      <a:pPr marL="275590" lvl="0" indent="-228600">
                        <a:lnSpc>
                          <a:spcPct val="100000"/>
                        </a:lnSpc>
                        <a:spcBef>
                          <a:spcPts val="630"/>
                        </a:spcBef>
                        <a:buFont typeface="+mj-lt"/>
                        <a:buAutoNum type="arabicPeriod"/>
                        <a:tabLst>
                          <a:tab pos="261620" algn="l"/>
                        </a:tabLst>
                      </a:pPr>
                      <a:r>
                        <a:rPr lang="en-AU" sz="1200">
                          <a:solidFill>
                            <a:schemeClr val="tx1"/>
                          </a:solidFill>
                          <a:latin typeface="Arial"/>
                          <a:ea typeface="+mn-ea"/>
                          <a:cs typeface="Arial"/>
                        </a:rPr>
                        <a:t>Break into small groups and discuss how these skills apply to different careers in any industry</a:t>
                      </a:r>
                    </a:p>
                    <a:p>
                      <a:pPr marL="275590" lvl="0" indent="-228600">
                        <a:lnSpc>
                          <a:spcPct val="100000"/>
                        </a:lnSpc>
                        <a:spcBef>
                          <a:spcPts val="630"/>
                        </a:spcBef>
                        <a:buFont typeface="+mj-lt"/>
                        <a:buAutoNum type="arabicPeriod"/>
                        <a:tabLst>
                          <a:tab pos="261620" algn="l"/>
                        </a:tabLst>
                      </a:pPr>
                      <a:r>
                        <a:rPr lang="en-AU" sz="1200">
                          <a:solidFill>
                            <a:schemeClr val="tx1"/>
                          </a:solidFill>
                          <a:latin typeface="Arial"/>
                          <a:ea typeface="+mn-ea"/>
                          <a:cs typeface="Arial"/>
                        </a:rPr>
                        <a:t>Identify one skill you think is most critical for your chosen career path and explain why</a:t>
                      </a:r>
                      <a:endParaRPr lang="en-US" sz="1200">
                        <a:solidFill>
                          <a:schemeClr val="tx1"/>
                        </a:solidFill>
                        <a:latin typeface="Arial"/>
                        <a:ea typeface="+mn-ea"/>
                        <a:cs typeface="Arial"/>
                      </a:endParaRPr>
                    </a:p>
                  </a:txBody>
                  <a:tcPr anchor="ctr">
                    <a:lnL w="9525" cap="flat" cmpd="sng" algn="ctr">
                      <a:noFill/>
                      <a:prstDash val="solid"/>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408479563"/>
                  </a:ext>
                </a:extLst>
              </a:tr>
              <a:tr h="376314">
                <a:tc>
                  <a:txBody>
                    <a:bodyPr/>
                    <a:lstStyle/>
                    <a:p>
                      <a:pPr marL="50800" marR="0" lvl="0" indent="0" defTabSz="914400" eaLnBrk="1" fontAlgn="auto" latinLnBrk="0" hangingPunct="1">
                        <a:lnSpc>
                          <a:spcPct val="100000"/>
                        </a:lnSpc>
                        <a:spcBef>
                          <a:spcPts val="0"/>
                        </a:spcBef>
                        <a:spcAft>
                          <a:spcPts val="0"/>
                        </a:spcAft>
                        <a:buClrTx/>
                        <a:buSzTx/>
                        <a:buFontTx/>
                        <a:buNone/>
                        <a:tabLst>
                          <a:tab pos="281940" algn="l"/>
                        </a:tabLst>
                        <a:defRPr/>
                      </a:pPr>
                      <a:r>
                        <a:rPr lang="en-US" sz="1200" b="1">
                          <a:solidFill>
                            <a:schemeClr val="bg1"/>
                          </a:solidFill>
                          <a:latin typeface="Arial"/>
                          <a:cs typeface="Arial"/>
                        </a:rPr>
                        <a:t>DURATION</a:t>
                      </a:r>
                    </a:p>
                  </a:txBody>
                  <a:tcPr anchor="ctr">
                    <a:lnL w="9525" cap="flat" cmpd="sng" algn="ctr">
                      <a:noFill/>
                      <a:prstDash val="solid"/>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solidFill>
                      <a:schemeClr val="accent3"/>
                    </a:solidFill>
                  </a:tcPr>
                </a:tc>
                <a:extLst>
                  <a:ext uri="{0D108BD9-81ED-4DB2-BD59-A6C34878D82A}">
                    <a16:rowId xmlns:a16="http://schemas.microsoft.com/office/drawing/2014/main" val="3302825648"/>
                  </a:ext>
                </a:extLst>
              </a:tr>
              <a:tr h="594063">
                <a:tc>
                  <a:txBody>
                    <a:bodyPr/>
                    <a:lstStyle/>
                    <a:p>
                      <a:pPr marL="222250" marR="0" lvl="0" indent="-171450" defTabSz="914400" eaLnBrk="1" fontAlgn="auto" latinLnBrk="0" hangingPunct="1">
                        <a:lnSpc>
                          <a:spcPct val="100000"/>
                        </a:lnSpc>
                        <a:spcBef>
                          <a:spcPts val="0"/>
                        </a:spcBef>
                        <a:spcAft>
                          <a:spcPts val="0"/>
                        </a:spcAft>
                        <a:buClrTx/>
                        <a:buSzTx/>
                        <a:buFont typeface="Arial" panose="020B0604020202020204" pitchFamily="34" charset="0"/>
                        <a:buChar char="•"/>
                        <a:tabLst>
                          <a:tab pos="281940" algn="l"/>
                        </a:tabLst>
                        <a:defRPr/>
                      </a:pPr>
                      <a:r>
                        <a:rPr lang="en-US" sz="1200">
                          <a:solidFill>
                            <a:schemeClr val="tx1">
                              <a:lumMod val="85000"/>
                              <a:lumOff val="15000"/>
                            </a:schemeClr>
                          </a:solidFill>
                          <a:latin typeface="Arial"/>
                          <a:ea typeface="+mn-ea"/>
                          <a:cs typeface="Arial"/>
                        </a:rPr>
                        <a:t>10 MINUTES</a:t>
                      </a:r>
                    </a:p>
                  </a:txBody>
                  <a:tcPr anchor="ctr">
                    <a:lnL w="9525" cap="flat" cmpd="sng" algn="ctr">
                      <a:noFill/>
                      <a:prstDash val="solid"/>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76739196"/>
                  </a:ext>
                </a:extLst>
              </a:tr>
              <a:tr h="376314">
                <a:tc>
                  <a:txBody>
                    <a:bodyPr/>
                    <a:lstStyle/>
                    <a:p>
                      <a:pPr marL="50800" marR="0" lvl="0" indent="0" defTabSz="914400" eaLnBrk="1" fontAlgn="auto" latinLnBrk="0" hangingPunct="1">
                        <a:lnSpc>
                          <a:spcPct val="100000"/>
                        </a:lnSpc>
                        <a:spcBef>
                          <a:spcPts val="0"/>
                        </a:spcBef>
                        <a:spcAft>
                          <a:spcPts val="0"/>
                        </a:spcAft>
                        <a:buClrTx/>
                        <a:buSzTx/>
                        <a:buFontTx/>
                        <a:buNone/>
                        <a:tabLst>
                          <a:tab pos="281940" algn="l"/>
                        </a:tabLst>
                        <a:defRPr/>
                      </a:pPr>
                      <a:r>
                        <a:rPr lang="en-US" sz="1200" b="1">
                          <a:solidFill>
                            <a:schemeClr val="bg1"/>
                          </a:solidFill>
                          <a:latin typeface="Arial"/>
                          <a:cs typeface="Arial"/>
                        </a:rPr>
                        <a:t>RESOURCES</a:t>
                      </a:r>
                    </a:p>
                  </a:txBody>
                  <a:tcPr anchor="ctr">
                    <a:lnL w="9525" cap="flat" cmpd="sng" algn="ctr">
                      <a:noFill/>
                      <a:prstDash val="solid"/>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solidFill>
                      <a:schemeClr val="accent3"/>
                    </a:solidFill>
                  </a:tcPr>
                </a:tc>
                <a:extLst>
                  <a:ext uri="{0D108BD9-81ED-4DB2-BD59-A6C34878D82A}">
                    <a16:rowId xmlns:a16="http://schemas.microsoft.com/office/drawing/2014/main" val="1699472488"/>
                  </a:ext>
                </a:extLst>
              </a:tr>
              <a:tr h="376314">
                <a:tc>
                  <a:txBody>
                    <a:bodyPr/>
                    <a:lstStyle/>
                    <a:p>
                      <a:pPr marL="184150" marR="5080" indent="-171450">
                        <a:lnSpc>
                          <a:spcPct val="101099"/>
                        </a:lnSpc>
                        <a:buFont typeface="Arial" panose="020B0604020202020204" pitchFamily="34" charset="0"/>
                        <a:buChar char="•"/>
                      </a:pPr>
                      <a:r>
                        <a:rPr lang="en-AU" sz="1200">
                          <a:solidFill>
                            <a:schemeClr val="tx1">
                              <a:lumMod val="75000"/>
                              <a:lumOff val="25000"/>
                            </a:schemeClr>
                          </a:solidFill>
                          <a:latin typeface="Arial"/>
                          <a:cs typeface="Arial"/>
                        </a:rPr>
                        <a:t>Worksheet 6.1, Manufacturing Matters website, Industry Packs</a:t>
                      </a:r>
                      <a:endParaRPr lang="en-AU" sz="1800" b="1" i="0" u="none" strike="noStrike" baseline="0">
                        <a:solidFill>
                          <a:schemeClr val="tx1"/>
                        </a:solidFill>
                        <a:latin typeface="+mn-lt"/>
                        <a:ea typeface="+mn-ea"/>
                        <a:cs typeface="+mn-cs"/>
                      </a:endParaRPr>
                    </a:p>
                  </a:txBody>
                  <a:tcPr anchor="ctr">
                    <a:lnL w="9525" cap="flat" cmpd="sng" algn="ctr">
                      <a:noFill/>
                      <a:prstDash val="solid"/>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260355356"/>
                  </a:ext>
                </a:extLst>
              </a:tr>
            </a:tbl>
          </a:graphicData>
        </a:graphic>
      </p:graphicFrame>
      <p:sp>
        <p:nvSpPr>
          <p:cNvPr id="19" name="Rectangle: Rounded Corners 18">
            <a:extLst>
              <a:ext uri="{FF2B5EF4-FFF2-40B4-BE49-F238E27FC236}">
                <a16:creationId xmlns:a16="http://schemas.microsoft.com/office/drawing/2014/main" id="{4891EB6F-A779-B8EC-0595-B836BCE1186B}"/>
              </a:ext>
            </a:extLst>
          </p:cNvPr>
          <p:cNvSpPr/>
          <p:nvPr/>
        </p:nvSpPr>
        <p:spPr>
          <a:xfrm>
            <a:off x="1836247" y="6352401"/>
            <a:ext cx="1309601" cy="271313"/>
          </a:xfrm>
          <a:prstGeom prst="roundRect">
            <a:avLst>
              <a:gd name="adj" fmla="val 50000"/>
            </a:avLst>
          </a:pr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AU" sz="900">
                <a:solidFill>
                  <a:schemeClr val="bg1"/>
                </a:solidFill>
                <a:latin typeface="Arial" panose="020B0604020202020204" pitchFamily="34" charset="0"/>
                <a:cs typeface="Arial" panose="020B0604020202020204" pitchFamily="34" charset="0"/>
              </a:rPr>
              <a:t>Individual / Group</a:t>
            </a:r>
          </a:p>
        </p:txBody>
      </p:sp>
      <p:sp>
        <p:nvSpPr>
          <p:cNvPr id="20" name="Rectangle: Rounded Corners 19">
            <a:extLst>
              <a:ext uri="{FF2B5EF4-FFF2-40B4-BE49-F238E27FC236}">
                <a16:creationId xmlns:a16="http://schemas.microsoft.com/office/drawing/2014/main" id="{000BDE61-8E08-A8C9-1845-AA4E7079FF1F}"/>
              </a:ext>
            </a:extLst>
          </p:cNvPr>
          <p:cNvSpPr/>
          <p:nvPr/>
        </p:nvSpPr>
        <p:spPr>
          <a:xfrm>
            <a:off x="3223693" y="6352401"/>
            <a:ext cx="1309601" cy="271313"/>
          </a:xfrm>
          <a:prstGeom prst="roundRect">
            <a:avLst>
              <a:gd name="adj" fmla="val 50000"/>
            </a:avLst>
          </a:pr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AU" sz="900">
                <a:solidFill>
                  <a:schemeClr val="bg1"/>
                </a:solidFill>
                <a:latin typeface="Arial" panose="020B0604020202020204" pitchFamily="34" charset="0"/>
                <a:cs typeface="Arial" panose="020B0604020202020204" pitchFamily="34" charset="0"/>
              </a:rPr>
              <a:t>Exploration</a:t>
            </a:r>
          </a:p>
        </p:txBody>
      </p:sp>
      <p:sp>
        <p:nvSpPr>
          <p:cNvPr id="21" name="Rectangle: Rounded Corners 20">
            <a:extLst>
              <a:ext uri="{FF2B5EF4-FFF2-40B4-BE49-F238E27FC236}">
                <a16:creationId xmlns:a16="http://schemas.microsoft.com/office/drawing/2014/main" id="{C73D5A20-00CF-B1E4-869E-A9A565EB132F}"/>
              </a:ext>
            </a:extLst>
          </p:cNvPr>
          <p:cNvSpPr/>
          <p:nvPr/>
        </p:nvSpPr>
        <p:spPr>
          <a:xfrm>
            <a:off x="4633999" y="6352401"/>
            <a:ext cx="1309601" cy="271313"/>
          </a:xfrm>
          <a:prstGeom prst="roundRect">
            <a:avLst>
              <a:gd name="adj" fmla="val 50000"/>
            </a:avLst>
          </a:pr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AU" sz="900">
                <a:solidFill>
                  <a:schemeClr val="bg1"/>
                </a:solidFill>
                <a:latin typeface="Arial" panose="020B0604020202020204" pitchFamily="34" charset="0"/>
                <a:cs typeface="Arial" panose="020B0604020202020204" pitchFamily="34" charset="0"/>
              </a:rPr>
              <a:t>Reflection</a:t>
            </a:r>
          </a:p>
        </p:txBody>
      </p:sp>
      <p:sp>
        <p:nvSpPr>
          <p:cNvPr id="23" name="TextBox 22">
            <a:extLst>
              <a:ext uri="{FF2B5EF4-FFF2-40B4-BE49-F238E27FC236}">
                <a16:creationId xmlns:a16="http://schemas.microsoft.com/office/drawing/2014/main" id="{77F7BD23-8635-A71A-DDF2-1862B4B95463}"/>
              </a:ext>
            </a:extLst>
          </p:cNvPr>
          <p:cNvSpPr txBox="1"/>
          <p:nvPr/>
        </p:nvSpPr>
        <p:spPr>
          <a:xfrm>
            <a:off x="364003" y="6352401"/>
            <a:ext cx="1309601" cy="276999"/>
          </a:xfrm>
          <a:prstGeom prst="rect">
            <a:avLst/>
          </a:prstGeom>
          <a:noFill/>
        </p:spPr>
        <p:txBody>
          <a:bodyPr wrap="square">
            <a:spAutoFit/>
          </a:bodyPr>
          <a:lstStyle/>
          <a:p>
            <a:pPr algn="l"/>
            <a:r>
              <a:rPr lang="en-AU" sz="1200">
                <a:solidFill>
                  <a:schemeClr val="bg1"/>
                </a:solidFill>
                <a:latin typeface="Arial" panose="020B0604020202020204" pitchFamily="34" charset="0"/>
                <a:cs typeface="Arial" panose="020B0604020202020204" pitchFamily="34" charset="0"/>
              </a:rPr>
              <a:t>CATEGORIES</a:t>
            </a:r>
          </a:p>
        </p:txBody>
      </p:sp>
      <p:sp>
        <p:nvSpPr>
          <p:cNvPr id="26" name="Oval 25">
            <a:extLst>
              <a:ext uri="{FF2B5EF4-FFF2-40B4-BE49-F238E27FC236}">
                <a16:creationId xmlns:a16="http://schemas.microsoft.com/office/drawing/2014/main" id="{DB97C0F0-4632-3059-4639-43EB3DD43C1E}"/>
              </a:ext>
            </a:extLst>
          </p:cNvPr>
          <p:cNvSpPr/>
          <p:nvPr/>
        </p:nvSpPr>
        <p:spPr>
          <a:xfrm>
            <a:off x="9682793" y="2077241"/>
            <a:ext cx="1932548" cy="1932548"/>
          </a:xfrm>
          <a:prstGeom prst="ellips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6" name="object 17">
            <a:extLst>
              <a:ext uri="{FF2B5EF4-FFF2-40B4-BE49-F238E27FC236}">
                <a16:creationId xmlns:a16="http://schemas.microsoft.com/office/drawing/2014/main" id="{C04DC9A3-A468-CC5D-EB1B-1D15219F5473}"/>
              </a:ext>
            </a:extLst>
          </p:cNvPr>
          <p:cNvSpPr/>
          <p:nvPr/>
        </p:nvSpPr>
        <p:spPr>
          <a:xfrm>
            <a:off x="8885295" y="114217"/>
            <a:ext cx="219075" cy="204470"/>
          </a:xfrm>
          <a:custGeom>
            <a:avLst/>
            <a:gdLst/>
            <a:ahLst/>
            <a:cxnLst/>
            <a:rect l="l" t="t" r="r" b="b"/>
            <a:pathLst>
              <a:path w="219075" h="204470">
                <a:moveTo>
                  <a:pt x="158242" y="176669"/>
                </a:moveTo>
                <a:lnTo>
                  <a:pt x="154241" y="203936"/>
                </a:lnTo>
                <a:lnTo>
                  <a:pt x="178930" y="191693"/>
                </a:lnTo>
                <a:lnTo>
                  <a:pt x="203631" y="203936"/>
                </a:lnTo>
                <a:lnTo>
                  <a:pt x="199618" y="176669"/>
                </a:lnTo>
                <a:lnTo>
                  <a:pt x="218897" y="156959"/>
                </a:lnTo>
                <a:lnTo>
                  <a:pt x="191719" y="152336"/>
                </a:lnTo>
                <a:lnTo>
                  <a:pt x="178930" y="127914"/>
                </a:lnTo>
                <a:lnTo>
                  <a:pt x="166141" y="152336"/>
                </a:lnTo>
                <a:lnTo>
                  <a:pt x="163156" y="152857"/>
                </a:lnTo>
              </a:path>
              <a:path w="219075" h="204470">
                <a:moveTo>
                  <a:pt x="60642" y="176669"/>
                </a:moveTo>
                <a:lnTo>
                  <a:pt x="64655" y="203936"/>
                </a:lnTo>
                <a:lnTo>
                  <a:pt x="39954" y="191693"/>
                </a:lnTo>
                <a:lnTo>
                  <a:pt x="15265" y="203936"/>
                </a:lnTo>
                <a:lnTo>
                  <a:pt x="19265" y="176669"/>
                </a:lnTo>
                <a:lnTo>
                  <a:pt x="0" y="156959"/>
                </a:lnTo>
                <a:lnTo>
                  <a:pt x="27178" y="152336"/>
                </a:lnTo>
                <a:lnTo>
                  <a:pt x="39954" y="127914"/>
                </a:lnTo>
                <a:lnTo>
                  <a:pt x="52743" y="152336"/>
                </a:lnTo>
                <a:lnTo>
                  <a:pt x="55727" y="152857"/>
                </a:lnTo>
              </a:path>
              <a:path w="219075" h="204470">
                <a:moveTo>
                  <a:pt x="102565" y="58927"/>
                </a:moveTo>
                <a:lnTo>
                  <a:pt x="109512" y="45631"/>
                </a:lnTo>
                <a:lnTo>
                  <a:pt x="129895" y="84543"/>
                </a:lnTo>
                <a:lnTo>
                  <a:pt x="173202" y="91909"/>
                </a:lnTo>
                <a:lnTo>
                  <a:pt x="142494" y="123316"/>
                </a:lnTo>
                <a:lnTo>
                  <a:pt x="148869" y="166776"/>
                </a:lnTo>
                <a:lnTo>
                  <a:pt x="109512" y="147269"/>
                </a:lnTo>
                <a:lnTo>
                  <a:pt x="70154" y="166776"/>
                </a:lnTo>
                <a:lnTo>
                  <a:pt x="76542" y="123316"/>
                </a:lnTo>
                <a:lnTo>
                  <a:pt x="45834" y="91909"/>
                </a:lnTo>
                <a:lnTo>
                  <a:pt x="89141" y="84543"/>
                </a:lnTo>
                <a:lnTo>
                  <a:pt x="95161" y="73050"/>
                </a:lnTo>
              </a:path>
              <a:path w="219075" h="204470">
                <a:moveTo>
                  <a:pt x="109512" y="22656"/>
                </a:moveTo>
                <a:lnTo>
                  <a:pt x="109512" y="0"/>
                </a:lnTo>
              </a:path>
              <a:path w="219075" h="204470">
                <a:moveTo>
                  <a:pt x="77152" y="28955"/>
                </a:moveTo>
                <a:lnTo>
                  <a:pt x="68668" y="7950"/>
                </a:lnTo>
              </a:path>
              <a:path w="219075" h="204470">
                <a:moveTo>
                  <a:pt x="49466" y="46951"/>
                </a:moveTo>
                <a:lnTo>
                  <a:pt x="33718" y="30645"/>
                </a:lnTo>
              </a:path>
              <a:path w="219075" h="204470">
                <a:moveTo>
                  <a:pt x="30518" y="74002"/>
                </a:moveTo>
                <a:lnTo>
                  <a:pt x="9817" y="64782"/>
                </a:lnTo>
              </a:path>
              <a:path w="219075" h="204470">
                <a:moveTo>
                  <a:pt x="141935" y="28955"/>
                </a:moveTo>
                <a:lnTo>
                  <a:pt x="150418" y="7950"/>
                </a:lnTo>
              </a:path>
              <a:path w="219075" h="204470">
                <a:moveTo>
                  <a:pt x="169633" y="46951"/>
                </a:moveTo>
                <a:lnTo>
                  <a:pt x="185381" y="30645"/>
                </a:lnTo>
              </a:path>
              <a:path w="219075" h="204470">
                <a:moveTo>
                  <a:pt x="188582" y="74002"/>
                </a:moveTo>
                <a:lnTo>
                  <a:pt x="209283" y="64782"/>
                </a:lnTo>
              </a:path>
            </a:pathLst>
          </a:custGeom>
          <a:ln w="7556">
            <a:solidFill>
              <a:srgbClr val="FFFFFF"/>
            </a:solidFill>
          </a:ln>
        </p:spPr>
        <p:txBody>
          <a:bodyPr wrap="square" lIns="0" tIns="0" rIns="0" bIns="0" rtlCol="0"/>
          <a:lstStyle/>
          <a:p>
            <a:endParaRPr/>
          </a:p>
        </p:txBody>
      </p:sp>
      <p:sp>
        <p:nvSpPr>
          <p:cNvPr id="7" name="object 18">
            <a:extLst>
              <a:ext uri="{FF2B5EF4-FFF2-40B4-BE49-F238E27FC236}">
                <a16:creationId xmlns:a16="http://schemas.microsoft.com/office/drawing/2014/main" id="{125FBC64-1626-9A05-00A4-4B66F00CBC37}"/>
              </a:ext>
            </a:extLst>
          </p:cNvPr>
          <p:cNvSpPr txBox="1"/>
          <p:nvPr/>
        </p:nvSpPr>
        <p:spPr>
          <a:xfrm>
            <a:off x="8554605" y="0"/>
            <a:ext cx="2927985" cy="525145"/>
          </a:xfrm>
          <a:prstGeom prst="rect">
            <a:avLst/>
          </a:prstGeom>
        </p:spPr>
        <p:txBody>
          <a:bodyPr vert="horz" wrap="square" lIns="0" tIns="34925" rIns="0" bIns="0" rtlCol="0">
            <a:spAutoFit/>
          </a:bodyPr>
          <a:lstStyle/>
          <a:p>
            <a:pPr>
              <a:lnSpc>
                <a:spcPct val="100000"/>
              </a:lnSpc>
              <a:spcBef>
                <a:spcPts val="275"/>
              </a:spcBef>
            </a:pPr>
            <a:endParaRPr sz="1300">
              <a:latin typeface="Times New Roman"/>
              <a:cs typeface="Times New Roman"/>
            </a:endParaRPr>
          </a:p>
          <a:p>
            <a:pPr marL="689610">
              <a:lnSpc>
                <a:spcPct val="100000"/>
              </a:lnSpc>
              <a:spcBef>
                <a:spcPts val="5"/>
              </a:spcBef>
            </a:pPr>
            <a:r>
              <a:rPr sz="1300" b="1">
                <a:solidFill>
                  <a:srgbClr val="FFFFFF"/>
                </a:solidFill>
                <a:latin typeface="Arial Black"/>
                <a:cs typeface="Arial Black"/>
              </a:rPr>
              <a:t>LESSON</a:t>
            </a:r>
            <a:r>
              <a:rPr sz="1300" b="1" spc="60">
                <a:solidFill>
                  <a:srgbClr val="FFFFFF"/>
                </a:solidFill>
                <a:latin typeface="Arial Black"/>
                <a:cs typeface="Arial Black"/>
              </a:rPr>
              <a:t> </a:t>
            </a:r>
            <a:r>
              <a:rPr sz="1300" b="1" spc="-10">
                <a:solidFill>
                  <a:srgbClr val="FFFFFF"/>
                </a:solidFill>
                <a:latin typeface="Arial Black"/>
                <a:cs typeface="Arial Black"/>
              </a:rPr>
              <a:t>SUMMARY</a:t>
            </a:r>
            <a:endParaRPr sz="1300">
              <a:latin typeface="Arial Black"/>
              <a:cs typeface="Arial Black"/>
            </a:endParaRPr>
          </a:p>
        </p:txBody>
      </p:sp>
      <p:sp>
        <p:nvSpPr>
          <p:cNvPr id="8" name="Rectangle: Rounded Corners 7">
            <a:extLst>
              <a:ext uri="{FF2B5EF4-FFF2-40B4-BE49-F238E27FC236}">
                <a16:creationId xmlns:a16="http://schemas.microsoft.com/office/drawing/2014/main" id="{10364F5D-9AF6-5551-187B-6687885022D4}"/>
              </a:ext>
            </a:extLst>
          </p:cNvPr>
          <p:cNvSpPr/>
          <p:nvPr/>
        </p:nvSpPr>
        <p:spPr>
          <a:xfrm>
            <a:off x="8554605" y="-113913"/>
            <a:ext cx="2927985" cy="634484"/>
          </a:xfrm>
          <a:prstGeom prst="round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tIns="180000" bIns="0" rtlCol="0" anchor="ctr"/>
          <a:lstStyle/>
          <a:p>
            <a:pPr marL="285750" indent="-285750" algn="ctr">
              <a:buFont typeface="Wingdings" panose="05000000000000000000" pitchFamily="2" charset="2"/>
              <a:buChar char=""/>
            </a:pPr>
            <a:r>
              <a:rPr lang="en-AU" sz="1600">
                <a:solidFill>
                  <a:schemeClr val="accent2"/>
                </a:solidFill>
                <a:latin typeface="Arial Black" panose="020B0A04020102020204" pitchFamily="34" charset="0"/>
              </a:rPr>
              <a:t>ACTIVITY</a:t>
            </a:r>
          </a:p>
        </p:txBody>
      </p:sp>
      <p:sp>
        <p:nvSpPr>
          <p:cNvPr id="11" name="object 8">
            <a:extLst>
              <a:ext uri="{FF2B5EF4-FFF2-40B4-BE49-F238E27FC236}">
                <a16:creationId xmlns:a16="http://schemas.microsoft.com/office/drawing/2014/main" id="{5DD6EF69-3A57-287F-39B2-119E95ABBEB7}"/>
              </a:ext>
            </a:extLst>
          </p:cNvPr>
          <p:cNvSpPr txBox="1"/>
          <p:nvPr/>
        </p:nvSpPr>
        <p:spPr>
          <a:xfrm>
            <a:off x="364002" y="399783"/>
            <a:ext cx="6730225" cy="629018"/>
          </a:xfrm>
          <a:prstGeom prst="rect">
            <a:avLst/>
          </a:prstGeom>
          <a:solidFill>
            <a:schemeClr val="bg1"/>
          </a:solidFill>
        </p:spPr>
        <p:txBody>
          <a:bodyPr vert="horz" wrap="square" lIns="0" tIns="13335" rIns="0" bIns="0" rtlCol="0">
            <a:spAutoFit/>
          </a:bodyPr>
          <a:lstStyle/>
          <a:p>
            <a:pPr marL="12700" algn="ctr">
              <a:lnSpc>
                <a:spcPct val="100000"/>
              </a:lnSpc>
              <a:spcBef>
                <a:spcPts val="105"/>
              </a:spcBef>
            </a:pPr>
            <a:r>
              <a:rPr lang="en-AU" sz="4000" b="1">
                <a:gradFill>
                  <a:gsLst>
                    <a:gs pos="100000">
                      <a:srgbClr val="0041CF"/>
                    </a:gs>
                    <a:gs pos="0">
                      <a:srgbClr val="030083"/>
                    </a:gs>
                  </a:gsLst>
                  <a:lin ang="10800000" scaled="0"/>
                </a:gradFill>
                <a:latin typeface="Arial Black"/>
                <a:cs typeface="Arial Black"/>
              </a:rPr>
              <a:t>CORE SKILLS for WORK</a:t>
            </a:r>
            <a:endParaRPr sz="4000">
              <a:gradFill>
                <a:gsLst>
                  <a:gs pos="100000">
                    <a:srgbClr val="0041CF"/>
                  </a:gs>
                  <a:gs pos="0">
                    <a:srgbClr val="030083"/>
                  </a:gs>
                </a:gsLst>
                <a:lin ang="10800000" scaled="0"/>
              </a:gradFill>
              <a:latin typeface="Arial Black"/>
              <a:cs typeface="Arial Black"/>
            </a:endParaRPr>
          </a:p>
        </p:txBody>
      </p:sp>
      <p:pic>
        <p:nvPicPr>
          <p:cNvPr id="13" name="Picture 12" descr="A person making a heart with his hands&#10;&#10;Description automatically generated">
            <a:extLst>
              <a:ext uri="{FF2B5EF4-FFF2-40B4-BE49-F238E27FC236}">
                <a16:creationId xmlns:a16="http://schemas.microsoft.com/office/drawing/2014/main" id="{D29E5220-0EFF-5813-ADC9-ABA77891E90E}"/>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720116" y="203178"/>
            <a:ext cx="5298858" cy="3534339"/>
          </a:xfrm>
          <a:prstGeom prst="rect">
            <a:avLst/>
          </a:prstGeom>
        </p:spPr>
      </p:pic>
      <p:sp>
        <p:nvSpPr>
          <p:cNvPr id="14" name="object 14">
            <a:extLst>
              <a:ext uri="{FF2B5EF4-FFF2-40B4-BE49-F238E27FC236}">
                <a16:creationId xmlns:a16="http://schemas.microsoft.com/office/drawing/2014/main" id="{E6885652-21DA-DC40-ADC1-FB59B89CA261}"/>
              </a:ext>
            </a:extLst>
          </p:cNvPr>
          <p:cNvSpPr txBox="1"/>
          <p:nvPr/>
        </p:nvSpPr>
        <p:spPr>
          <a:xfrm>
            <a:off x="6553200" y="3278918"/>
            <a:ext cx="5274797" cy="2406333"/>
          </a:xfrm>
          <a:prstGeom prst="roundRect">
            <a:avLst/>
          </a:prstGeom>
          <a:solidFill>
            <a:schemeClr val="accent4">
              <a:lumMod val="60000"/>
              <a:lumOff val="40000"/>
            </a:schemeClr>
          </a:solidFill>
        </p:spPr>
        <p:txBody>
          <a:bodyPr vert="horz" wrap="square" lIns="0" tIns="0" rIns="0" bIns="0" rtlCol="0">
            <a:spAutoFit/>
          </a:bodyPr>
          <a:lstStyle/>
          <a:p>
            <a:pPr marL="162560">
              <a:lnSpc>
                <a:spcPct val="100000"/>
              </a:lnSpc>
              <a:spcBef>
                <a:spcPts val="1305"/>
              </a:spcBef>
            </a:pPr>
            <a:r>
              <a:rPr lang="en-AU" sz="1600" b="1">
                <a:solidFill>
                  <a:schemeClr val="bg1"/>
                </a:solidFill>
                <a:latin typeface="Arial"/>
                <a:cs typeface="Arial"/>
              </a:rPr>
              <a:t>PROMPTS </a:t>
            </a:r>
            <a:r>
              <a:rPr lang="en-AU" sz="2400" b="1">
                <a:solidFill>
                  <a:schemeClr val="bg1"/>
                </a:solidFill>
                <a:latin typeface="Arial"/>
                <a:cs typeface="Arial"/>
              </a:rPr>
              <a:t>→</a:t>
            </a:r>
            <a:r>
              <a:rPr lang="en-AU" sz="1600" b="1">
                <a:solidFill>
                  <a:schemeClr val="bg1"/>
                </a:solidFill>
                <a:latin typeface="Arial"/>
                <a:cs typeface="Arial"/>
              </a:rPr>
              <a:t> </a:t>
            </a:r>
            <a:endParaRPr lang="en-AU" sz="1600">
              <a:solidFill>
                <a:schemeClr val="bg1"/>
              </a:solidFill>
              <a:latin typeface="Arial"/>
              <a:cs typeface="Arial"/>
            </a:endParaRPr>
          </a:p>
          <a:p>
            <a:pPr marL="380365" marR="261620" indent="-219075">
              <a:lnSpc>
                <a:spcPct val="100000"/>
              </a:lnSpc>
              <a:spcBef>
                <a:spcPts val="810"/>
              </a:spcBef>
              <a:buChar char="•"/>
              <a:tabLst>
                <a:tab pos="380365" algn="l"/>
              </a:tabLst>
            </a:pPr>
            <a:r>
              <a:rPr lang="en-US" sz="1400" b="1">
                <a:solidFill>
                  <a:srgbClr val="FFFFFF"/>
                </a:solidFill>
                <a:latin typeface="Arial"/>
                <a:cs typeface="Arial"/>
              </a:rPr>
              <a:t>Which skills are my weakest?</a:t>
            </a:r>
          </a:p>
          <a:p>
            <a:pPr marL="380365" marR="261620" indent="-219075">
              <a:lnSpc>
                <a:spcPct val="100000"/>
              </a:lnSpc>
              <a:spcBef>
                <a:spcPts val="810"/>
              </a:spcBef>
              <a:buChar char="•"/>
              <a:tabLst>
                <a:tab pos="380365" algn="l"/>
              </a:tabLst>
            </a:pPr>
            <a:r>
              <a:rPr lang="en-US" sz="1400" b="1">
                <a:solidFill>
                  <a:srgbClr val="FFFFFF"/>
                </a:solidFill>
                <a:latin typeface="Arial"/>
                <a:cs typeface="Arial"/>
              </a:rPr>
              <a:t>Which skills are my strongest?</a:t>
            </a:r>
          </a:p>
          <a:p>
            <a:pPr marL="380365" marR="261620" indent="-219075">
              <a:lnSpc>
                <a:spcPct val="100000"/>
              </a:lnSpc>
              <a:spcBef>
                <a:spcPts val="810"/>
              </a:spcBef>
              <a:buChar char="•"/>
              <a:tabLst>
                <a:tab pos="380365" algn="l"/>
              </a:tabLst>
            </a:pPr>
            <a:r>
              <a:rPr lang="en-US" sz="1400" b="1">
                <a:solidFill>
                  <a:srgbClr val="FFFFFF"/>
                </a:solidFill>
                <a:latin typeface="Arial"/>
                <a:cs typeface="Arial"/>
              </a:rPr>
              <a:t>What do these skills look like in a workplace?</a:t>
            </a:r>
          </a:p>
          <a:p>
            <a:pPr marL="380365" marR="261620" indent="-219075">
              <a:lnSpc>
                <a:spcPct val="100000"/>
              </a:lnSpc>
              <a:spcBef>
                <a:spcPts val="810"/>
              </a:spcBef>
              <a:buChar char="•"/>
              <a:tabLst>
                <a:tab pos="380365" algn="l"/>
              </a:tabLst>
            </a:pPr>
            <a:r>
              <a:rPr lang="en-US" sz="1400" b="1">
                <a:solidFill>
                  <a:srgbClr val="FFFFFF"/>
                </a:solidFill>
                <a:latin typeface="Arial"/>
                <a:cs typeface="Arial"/>
              </a:rPr>
              <a:t>What could I do to improve them?</a:t>
            </a:r>
          </a:p>
          <a:p>
            <a:pPr marL="380365" marR="261620" indent="-219075">
              <a:lnSpc>
                <a:spcPct val="100000"/>
              </a:lnSpc>
              <a:spcBef>
                <a:spcPts val="810"/>
              </a:spcBef>
              <a:buChar char="•"/>
              <a:tabLst>
                <a:tab pos="380365" algn="l"/>
              </a:tabLst>
            </a:pPr>
            <a:r>
              <a:rPr lang="en-US" sz="1400" b="1">
                <a:solidFill>
                  <a:srgbClr val="FFFFFF"/>
                </a:solidFill>
                <a:latin typeface="Arial"/>
                <a:cs typeface="Arial"/>
              </a:rPr>
              <a:t>For my preferred career path, which would be most important?</a:t>
            </a:r>
          </a:p>
        </p:txBody>
      </p:sp>
    </p:spTree>
    <p:extLst>
      <p:ext uri="{BB962C8B-B14F-4D97-AF65-F5344CB8AC3E}">
        <p14:creationId xmlns:p14="http://schemas.microsoft.com/office/powerpoint/2010/main" val="251229496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C8D2613-1F0C-09C0-D50E-A5F71F144B67}"/>
            </a:ext>
          </a:extLst>
        </p:cNvPr>
        <p:cNvGrpSpPr/>
        <p:nvPr/>
      </p:nvGrpSpPr>
      <p:grpSpPr>
        <a:xfrm>
          <a:off x="0" y="0"/>
          <a:ext cx="0" cy="0"/>
          <a:chOff x="0" y="0"/>
          <a:chExt cx="0" cy="0"/>
        </a:xfrm>
      </p:grpSpPr>
      <p:sp>
        <p:nvSpPr>
          <p:cNvPr id="18" name="Rectangle 17">
            <a:extLst>
              <a:ext uri="{FF2B5EF4-FFF2-40B4-BE49-F238E27FC236}">
                <a16:creationId xmlns:a16="http://schemas.microsoft.com/office/drawing/2014/main" id="{5C5ED576-633F-E3E2-E599-6836A2411813}"/>
              </a:ext>
            </a:extLst>
          </p:cNvPr>
          <p:cNvSpPr>
            <a:spLocks noGrp="1" noRot="1" noMove="1" noResize="1" noEditPoints="1" noAdjustHandles="1" noChangeArrowheads="1" noChangeShapeType="1"/>
          </p:cNvSpPr>
          <p:nvPr/>
        </p:nvSpPr>
        <p:spPr>
          <a:xfrm>
            <a:off x="0" y="0"/>
            <a:ext cx="8293100" cy="6858000"/>
          </a:xfrm>
          <a:prstGeom prst="rect">
            <a:avLst/>
          </a:prstGeom>
          <a:gradFill flip="none" rotWithShape="1">
            <a:gsLst>
              <a:gs pos="0">
                <a:schemeClr val="accent2">
                  <a:shade val="30000"/>
                  <a:satMod val="115000"/>
                </a:schemeClr>
              </a:gs>
              <a:gs pos="50000">
                <a:schemeClr val="accent2">
                  <a:shade val="67500"/>
                  <a:satMod val="115000"/>
                </a:schemeClr>
              </a:gs>
              <a:gs pos="100000">
                <a:schemeClr val="accent2">
                  <a:shade val="100000"/>
                  <a:satMod val="115000"/>
                </a:schemeClr>
              </a:gs>
            </a:gsLst>
            <a:lin ang="189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9" name="object 6">
            <a:extLst>
              <a:ext uri="{FF2B5EF4-FFF2-40B4-BE49-F238E27FC236}">
                <a16:creationId xmlns:a16="http://schemas.microsoft.com/office/drawing/2014/main" id="{65DF43E4-0DAD-9891-53BA-756B810218A2}"/>
              </a:ext>
            </a:extLst>
          </p:cNvPr>
          <p:cNvSpPr txBox="1">
            <a:spLocks noGrp="1"/>
          </p:cNvSpPr>
          <p:nvPr>
            <p:ph type="title"/>
          </p:nvPr>
        </p:nvSpPr>
        <p:spPr>
          <a:xfrm>
            <a:off x="873854" y="469530"/>
            <a:ext cx="3112929" cy="567463"/>
          </a:xfrm>
          <a:prstGeom prst="rect">
            <a:avLst/>
          </a:prstGeom>
          <a:solidFill>
            <a:schemeClr val="bg1"/>
          </a:solidFill>
        </p:spPr>
        <p:txBody>
          <a:bodyPr vert="horz" wrap="square" lIns="0" tIns="13335" rIns="0" bIns="0" rtlCol="0">
            <a:spAutoFit/>
          </a:bodyPr>
          <a:lstStyle/>
          <a:p>
            <a:pPr marL="12700">
              <a:lnSpc>
                <a:spcPct val="100000"/>
              </a:lnSpc>
              <a:spcBef>
                <a:spcPts val="105"/>
              </a:spcBef>
            </a:pPr>
            <a:r>
              <a:rPr lang="en-AU" spc="-10">
                <a:gradFill>
                  <a:gsLst>
                    <a:gs pos="100000">
                      <a:srgbClr val="0041CF"/>
                    </a:gs>
                    <a:gs pos="0">
                      <a:srgbClr val="030083"/>
                    </a:gs>
                  </a:gsLst>
                  <a:lin ang="10800000" scaled="0"/>
                </a:gradFill>
              </a:rPr>
              <a:t>SHAPE THE</a:t>
            </a:r>
            <a:endParaRPr spc="-10">
              <a:gradFill>
                <a:gsLst>
                  <a:gs pos="100000">
                    <a:srgbClr val="0041CF"/>
                  </a:gs>
                  <a:gs pos="0">
                    <a:srgbClr val="030083"/>
                  </a:gs>
                </a:gsLst>
                <a:lin ang="10800000" scaled="0"/>
              </a:gradFill>
            </a:endParaRPr>
          </a:p>
        </p:txBody>
      </p:sp>
      <p:sp>
        <p:nvSpPr>
          <p:cNvPr id="20" name="object 7">
            <a:extLst>
              <a:ext uri="{FF2B5EF4-FFF2-40B4-BE49-F238E27FC236}">
                <a16:creationId xmlns:a16="http://schemas.microsoft.com/office/drawing/2014/main" id="{34F0246C-F385-E2B8-B891-B144D9F49E8D}"/>
              </a:ext>
            </a:extLst>
          </p:cNvPr>
          <p:cNvSpPr txBox="1"/>
          <p:nvPr/>
        </p:nvSpPr>
        <p:spPr>
          <a:xfrm>
            <a:off x="873854" y="1130852"/>
            <a:ext cx="4868578" cy="567463"/>
          </a:xfrm>
          <a:prstGeom prst="rect">
            <a:avLst/>
          </a:prstGeom>
          <a:solidFill>
            <a:schemeClr val="bg1"/>
          </a:solidFill>
        </p:spPr>
        <p:txBody>
          <a:bodyPr vert="horz" wrap="square" lIns="0" tIns="13335" rIns="0" bIns="0" rtlCol="0">
            <a:spAutoFit/>
          </a:bodyPr>
          <a:lstStyle/>
          <a:p>
            <a:pPr marL="12700">
              <a:lnSpc>
                <a:spcPct val="100000"/>
              </a:lnSpc>
              <a:spcBef>
                <a:spcPts val="105"/>
              </a:spcBef>
            </a:pPr>
            <a:r>
              <a:rPr lang="en-AU" sz="3600" b="1" spc="-25">
                <a:gradFill>
                  <a:gsLst>
                    <a:gs pos="100000">
                      <a:srgbClr val="0041CF"/>
                    </a:gs>
                    <a:gs pos="0">
                      <a:srgbClr val="030083"/>
                    </a:gs>
                  </a:gsLst>
                  <a:lin ang="10800000" scaled="0"/>
                </a:gradFill>
                <a:latin typeface="Arial Black"/>
                <a:cs typeface="Arial Black"/>
              </a:rPr>
              <a:t>FUTURE OF WORK</a:t>
            </a:r>
            <a:endParaRPr sz="3600">
              <a:gradFill>
                <a:gsLst>
                  <a:gs pos="100000">
                    <a:srgbClr val="0041CF"/>
                  </a:gs>
                  <a:gs pos="0">
                    <a:srgbClr val="030083"/>
                  </a:gs>
                </a:gsLst>
                <a:lin ang="10800000" scaled="0"/>
              </a:gradFill>
              <a:latin typeface="Arial Black"/>
              <a:cs typeface="Arial Black"/>
            </a:endParaRPr>
          </a:p>
        </p:txBody>
      </p:sp>
      <p:sp>
        <p:nvSpPr>
          <p:cNvPr id="7" name="TextBox 6">
            <a:extLst>
              <a:ext uri="{FF2B5EF4-FFF2-40B4-BE49-F238E27FC236}">
                <a16:creationId xmlns:a16="http://schemas.microsoft.com/office/drawing/2014/main" id="{B028BC74-29FE-04A3-D091-94D1DEBE7EB4}"/>
              </a:ext>
            </a:extLst>
          </p:cNvPr>
          <p:cNvSpPr txBox="1"/>
          <p:nvPr/>
        </p:nvSpPr>
        <p:spPr>
          <a:xfrm>
            <a:off x="761998" y="2409500"/>
            <a:ext cx="6598922" cy="3693319"/>
          </a:xfrm>
          <a:prstGeom prst="rect">
            <a:avLst/>
          </a:prstGeom>
          <a:noFill/>
        </p:spPr>
        <p:txBody>
          <a:bodyPr wrap="square">
            <a:spAutoFit/>
          </a:bodyPr>
          <a:lstStyle/>
          <a:p>
            <a:r>
              <a:rPr lang="en-US">
                <a:solidFill>
                  <a:schemeClr val="bg1"/>
                </a:solidFill>
                <a:latin typeface="Arial" panose="020B0604020202020204" pitchFamily="34" charset="0"/>
                <a:cs typeface="Arial" panose="020B0604020202020204" pitchFamily="34" charset="0"/>
              </a:rPr>
              <a:t>The workplace of today will be different in 5, 10 and 20 years from now. Some of these changes we cannot even image! There are different factors that shape the future of work. </a:t>
            </a:r>
          </a:p>
          <a:p>
            <a:endParaRPr lang="en-US" b="1">
              <a:solidFill>
                <a:schemeClr val="bg1"/>
              </a:solidFill>
              <a:latin typeface="Arial" panose="020B0604020202020204" pitchFamily="34" charset="0"/>
              <a:cs typeface="Arial" panose="020B0604020202020204" pitchFamily="34" charset="0"/>
            </a:endParaRPr>
          </a:p>
          <a:p>
            <a:r>
              <a:rPr lang="en-US" b="1">
                <a:solidFill>
                  <a:schemeClr val="bg1"/>
                </a:solidFill>
                <a:latin typeface="Arial" panose="020B0604020202020204" pitchFamily="34" charset="0"/>
                <a:cs typeface="Arial" panose="020B0604020202020204" pitchFamily="34" charset="0"/>
              </a:rPr>
              <a:t>Can you think of more than the three highlighted in orange?</a:t>
            </a:r>
          </a:p>
          <a:p>
            <a:endParaRPr lang="en-US" b="1">
              <a:solidFill>
                <a:schemeClr val="bg1"/>
              </a:solidFill>
              <a:latin typeface="Arial" panose="020B0604020202020204" pitchFamily="34" charset="0"/>
              <a:cs typeface="Arial" panose="020B0604020202020204" pitchFamily="34" charset="0"/>
            </a:endParaRPr>
          </a:p>
          <a:p>
            <a:r>
              <a:rPr lang="en-US">
                <a:solidFill>
                  <a:schemeClr val="bg1"/>
                </a:solidFill>
                <a:latin typeface="Arial" panose="020B0604020202020204" pitchFamily="34" charset="0"/>
                <a:cs typeface="Arial" panose="020B0604020202020204" pitchFamily="34" charset="0"/>
              </a:rPr>
              <a:t>The type of work and workplace that your parents or grandparents worked in are vastly different again. No internet, no mobile phones, no emails and no online meetings! </a:t>
            </a:r>
          </a:p>
          <a:p>
            <a:endParaRPr lang="en-US">
              <a:solidFill>
                <a:schemeClr val="bg1"/>
              </a:solidFill>
              <a:latin typeface="Arial" panose="020B0604020202020204" pitchFamily="34" charset="0"/>
              <a:cs typeface="Arial" panose="020B0604020202020204" pitchFamily="34" charset="0"/>
            </a:endParaRPr>
          </a:p>
          <a:p>
            <a:r>
              <a:rPr lang="en-US" b="1">
                <a:solidFill>
                  <a:schemeClr val="bg1"/>
                </a:solidFill>
                <a:latin typeface="Arial" panose="020B0604020202020204" pitchFamily="34" charset="0"/>
                <a:cs typeface="Arial" panose="020B0604020202020204" pitchFamily="34" charset="0"/>
              </a:rPr>
              <a:t>How might work and workplaces of today, differ from a generation ago?</a:t>
            </a:r>
          </a:p>
        </p:txBody>
      </p:sp>
      <p:sp>
        <p:nvSpPr>
          <p:cNvPr id="2" name="Oval 1">
            <a:extLst>
              <a:ext uri="{FF2B5EF4-FFF2-40B4-BE49-F238E27FC236}">
                <a16:creationId xmlns:a16="http://schemas.microsoft.com/office/drawing/2014/main" id="{0A4AE13E-AFBF-95FA-4E7B-488FE45FF1B1}"/>
              </a:ext>
            </a:extLst>
          </p:cNvPr>
          <p:cNvSpPr/>
          <p:nvPr/>
        </p:nvSpPr>
        <p:spPr>
          <a:xfrm>
            <a:off x="9564624" y="2702721"/>
            <a:ext cx="1537717" cy="1452558"/>
          </a:xfrm>
          <a:prstGeom prst="ellipse">
            <a:avLst/>
          </a:pr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en-AU" sz="1200">
                <a:latin typeface="Arial" panose="020B0604020202020204" pitchFamily="34" charset="0"/>
                <a:cs typeface="Arial" panose="020B0604020202020204" pitchFamily="34" charset="0"/>
              </a:rPr>
              <a:t>ECONOMIC CONDITIONS</a:t>
            </a:r>
          </a:p>
        </p:txBody>
      </p:sp>
      <p:sp>
        <p:nvSpPr>
          <p:cNvPr id="3" name="Oval 2">
            <a:extLst>
              <a:ext uri="{FF2B5EF4-FFF2-40B4-BE49-F238E27FC236}">
                <a16:creationId xmlns:a16="http://schemas.microsoft.com/office/drawing/2014/main" id="{E14261E2-4DC7-20FC-0E7C-2F07DA3E0045}"/>
              </a:ext>
            </a:extLst>
          </p:cNvPr>
          <p:cNvSpPr/>
          <p:nvPr/>
        </p:nvSpPr>
        <p:spPr>
          <a:xfrm>
            <a:off x="9564623" y="897320"/>
            <a:ext cx="1537717" cy="1452558"/>
          </a:xfrm>
          <a:prstGeom prst="ellipse">
            <a:avLst/>
          </a:pr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en-AU" sz="1200">
                <a:latin typeface="Arial" panose="020B0604020202020204" pitchFamily="34" charset="0"/>
                <a:cs typeface="Arial" panose="020B0604020202020204" pitchFamily="34" charset="0"/>
              </a:rPr>
              <a:t>SOCIETAL NEEDS</a:t>
            </a:r>
          </a:p>
        </p:txBody>
      </p:sp>
      <p:sp>
        <p:nvSpPr>
          <p:cNvPr id="4" name="Oval 3">
            <a:extLst>
              <a:ext uri="{FF2B5EF4-FFF2-40B4-BE49-F238E27FC236}">
                <a16:creationId xmlns:a16="http://schemas.microsoft.com/office/drawing/2014/main" id="{34DB2589-1221-6ED4-0844-C8A9F646875B}"/>
              </a:ext>
            </a:extLst>
          </p:cNvPr>
          <p:cNvSpPr/>
          <p:nvPr/>
        </p:nvSpPr>
        <p:spPr>
          <a:xfrm>
            <a:off x="9564624" y="4508122"/>
            <a:ext cx="1537717" cy="1523655"/>
          </a:xfrm>
          <a:prstGeom prst="ellipse">
            <a:avLst/>
          </a:pr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en-AU" sz="1200">
                <a:latin typeface="Arial" panose="020B0604020202020204" pitchFamily="34" charset="0"/>
                <a:cs typeface="Arial" panose="020B0604020202020204" pitchFamily="34" charset="0"/>
              </a:rPr>
              <a:t>TECHNOLOGY CHANGES</a:t>
            </a:r>
          </a:p>
        </p:txBody>
      </p:sp>
    </p:spTree>
    <p:extLst>
      <p:ext uri="{BB962C8B-B14F-4D97-AF65-F5344CB8AC3E}">
        <p14:creationId xmlns:p14="http://schemas.microsoft.com/office/powerpoint/2010/main" val="155560304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2">
            <a:lumMod val="75000"/>
          </a:schemeClr>
        </a:solidFill>
        <a:effectLst/>
      </p:bgPr>
    </p:bg>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B50AB553-2A96-4A92-96F2-93548E09695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gradFill>
            <a:gsLst>
              <a:gs pos="10000">
                <a:schemeClr val="bg2">
                  <a:alpha val="68000"/>
                </a:schemeClr>
              </a:gs>
              <a:gs pos="85000">
                <a:schemeClr val="bg2">
                  <a:alpha val="97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a:extLst>
              <a:ext uri="{FF2B5EF4-FFF2-40B4-BE49-F238E27FC236}">
                <a16:creationId xmlns:a16="http://schemas.microsoft.com/office/drawing/2014/main" id="{5FAE8F10-B9F9-9808-F578-B290152205EC}"/>
              </a:ext>
            </a:extLst>
          </p:cNvPr>
          <p:cNvSpPr txBox="1"/>
          <p:nvPr/>
        </p:nvSpPr>
        <p:spPr>
          <a:xfrm>
            <a:off x="2546190" y="329506"/>
            <a:ext cx="9302595" cy="1477328"/>
          </a:xfrm>
          <a:prstGeom prst="rect">
            <a:avLst/>
          </a:prstGeom>
          <a:solidFill>
            <a:schemeClr val="accent3">
              <a:lumMod val="20000"/>
              <a:lumOff val="80000"/>
            </a:schemeClr>
          </a:solidFill>
        </p:spPr>
        <p:txBody>
          <a:bodyPr wrap="square">
            <a:spAutoFit/>
          </a:bodyPr>
          <a:lstStyle/>
          <a:p>
            <a:r>
              <a:rPr lang="en-US" b="1">
                <a:latin typeface="Arial" panose="020B0604020202020204" pitchFamily="34" charset="0"/>
                <a:cs typeface="Arial" panose="020B0604020202020204" pitchFamily="34" charset="0"/>
              </a:rPr>
              <a:t>Societal Needs</a:t>
            </a:r>
          </a:p>
          <a:p>
            <a:r>
              <a:rPr lang="en-US">
                <a:latin typeface="Arial" panose="020B0604020202020204" pitchFamily="34" charset="0"/>
                <a:cs typeface="Arial" panose="020B0604020202020204" pitchFamily="34" charset="0"/>
              </a:rPr>
              <a:t>Changes in consumer demand and priorities shape industries. </a:t>
            </a:r>
          </a:p>
          <a:p>
            <a:endParaRPr lang="en-US" i="1">
              <a:latin typeface="Arial" panose="020B0604020202020204" pitchFamily="34" charset="0"/>
              <a:cs typeface="Arial" panose="020B0604020202020204" pitchFamily="34" charset="0"/>
            </a:endParaRPr>
          </a:p>
          <a:p>
            <a:r>
              <a:rPr lang="en-US" i="1">
                <a:latin typeface="Arial" panose="020B0604020202020204" pitchFamily="34" charset="0"/>
                <a:cs typeface="Arial" panose="020B0604020202020204" pitchFamily="34" charset="0"/>
              </a:rPr>
              <a:t>For example, there is currently a push for renewable products, or think of a toy or product that goes viral. To keep up with these demands, business change.</a:t>
            </a:r>
          </a:p>
        </p:txBody>
      </p:sp>
      <p:sp>
        <p:nvSpPr>
          <p:cNvPr id="17" name="TextBox 16">
            <a:extLst>
              <a:ext uri="{FF2B5EF4-FFF2-40B4-BE49-F238E27FC236}">
                <a16:creationId xmlns:a16="http://schemas.microsoft.com/office/drawing/2014/main" id="{E894F993-8745-2BDA-F196-021CA44A8273}"/>
              </a:ext>
            </a:extLst>
          </p:cNvPr>
          <p:cNvSpPr txBox="1"/>
          <p:nvPr/>
        </p:nvSpPr>
        <p:spPr>
          <a:xfrm>
            <a:off x="2546190" y="2212084"/>
            <a:ext cx="9302595" cy="1477328"/>
          </a:xfrm>
          <a:prstGeom prst="rect">
            <a:avLst/>
          </a:prstGeom>
          <a:solidFill>
            <a:schemeClr val="accent3">
              <a:lumMod val="20000"/>
              <a:lumOff val="80000"/>
            </a:schemeClr>
          </a:solidFill>
        </p:spPr>
        <p:txBody>
          <a:bodyPr wrap="square">
            <a:spAutoFit/>
          </a:bodyPr>
          <a:lstStyle/>
          <a:p>
            <a:r>
              <a:rPr lang="en-US" b="1">
                <a:latin typeface="Arial" panose="020B0604020202020204" pitchFamily="34" charset="0"/>
                <a:cs typeface="Arial" panose="020B0604020202020204" pitchFamily="34" charset="0"/>
              </a:rPr>
              <a:t>Economic Conditions</a:t>
            </a:r>
          </a:p>
          <a:p>
            <a:r>
              <a:rPr lang="en-US">
                <a:latin typeface="Arial" panose="020B0604020202020204" pitchFamily="34" charset="0"/>
                <a:cs typeface="Arial" panose="020B0604020202020204" pitchFamily="34" charset="0"/>
              </a:rPr>
              <a:t>Recessions, pandemics and elections effect job availability in different industries. </a:t>
            </a:r>
          </a:p>
          <a:p>
            <a:endParaRPr lang="en-US" i="1">
              <a:latin typeface="Arial" panose="020B0604020202020204" pitchFamily="34" charset="0"/>
              <a:cs typeface="Arial" panose="020B0604020202020204" pitchFamily="34" charset="0"/>
            </a:endParaRPr>
          </a:p>
          <a:p>
            <a:r>
              <a:rPr lang="en-US" i="1">
                <a:latin typeface="Arial" panose="020B0604020202020204" pitchFamily="34" charset="0"/>
                <a:cs typeface="Arial" panose="020B0604020202020204" pitchFamily="34" charset="0"/>
              </a:rPr>
              <a:t>For example, COVID gave mask manufacturers increased workload, or money promised for a project during an election can increased jobs</a:t>
            </a:r>
          </a:p>
        </p:txBody>
      </p:sp>
      <p:sp>
        <p:nvSpPr>
          <p:cNvPr id="19" name="TextBox 18">
            <a:extLst>
              <a:ext uri="{FF2B5EF4-FFF2-40B4-BE49-F238E27FC236}">
                <a16:creationId xmlns:a16="http://schemas.microsoft.com/office/drawing/2014/main" id="{AEF92F38-7535-0C9E-78F9-2BFCA2212031}"/>
              </a:ext>
            </a:extLst>
          </p:cNvPr>
          <p:cNvSpPr txBox="1"/>
          <p:nvPr/>
        </p:nvSpPr>
        <p:spPr>
          <a:xfrm>
            <a:off x="2546190" y="4094662"/>
            <a:ext cx="9302595" cy="1754326"/>
          </a:xfrm>
          <a:prstGeom prst="rect">
            <a:avLst/>
          </a:prstGeom>
          <a:solidFill>
            <a:schemeClr val="accent3">
              <a:lumMod val="20000"/>
              <a:lumOff val="80000"/>
            </a:schemeClr>
          </a:solidFill>
        </p:spPr>
        <p:txBody>
          <a:bodyPr wrap="square">
            <a:spAutoFit/>
          </a:bodyPr>
          <a:lstStyle/>
          <a:p>
            <a:r>
              <a:rPr lang="en-US" b="1">
                <a:latin typeface="Arial" panose="020B0604020202020204" pitchFamily="34" charset="0"/>
                <a:cs typeface="Arial" panose="020B0604020202020204" pitchFamily="34" charset="0"/>
              </a:rPr>
              <a:t>Technology Changes</a:t>
            </a:r>
          </a:p>
          <a:p>
            <a:r>
              <a:rPr lang="en-US">
                <a:latin typeface="Arial" panose="020B0604020202020204" pitchFamily="34" charset="0"/>
                <a:cs typeface="Arial" panose="020B0604020202020204" pitchFamily="34" charset="0"/>
              </a:rPr>
              <a:t>Automation, robotics, VR, AR and AI are changing how people work.</a:t>
            </a:r>
          </a:p>
          <a:p>
            <a:endParaRPr lang="en-US">
              <a:latin typeface="Arial" panose="020B0604020202020204" pitchFamily="34" charset="0"/>
              <a:cs typeface="Arial" panose="020B0604020202020204" pitchFamily="34" charset="0"/>
            </a:endParaRPr>
          </a:p>
          <a:p>
            <a:r>
              <a:rPr lang="en-US" i="1">
                <a:latin typeface="Arial" panose="020B0604020202020204" pitchFamily="34" charset="0"/>
                <a:cs typeface="Arial" panose="020B0604020202020204" pitchFamily="34" charset="0"/>
              </a:rPr>
              <a:t>For example, robots can weld or 3D print items which allows employees to focus on other tasks, or AR can be used to train employees on equipment when they live in remote or rural areas</a:t>
            </a:r>
            <a:r>
              <a:rPr lang="en-US">
                <a:latin typeface="Arial" panose="020B0604020202020204" pitchFamily="34" charset="0"/>
                <a:cs typeface="Arial" panose="020B0604020202020204" pitchFamily="34" charset="0"/>
              </a:rPr>
              <a:t> </a:t>
            </a:r>
          </a:p>
        </p:txBody>
      </p:sp>
      <p:pic>
        <p:nvPicPr>
          <p:cNvPr id="23" name="Graphic 22" descr="Badge 1 with solid fill">
            <a:extLst>
              <a:ext uri="{FF2B5EF4-FFF2-40B4-BE49-F238E27FC236}">
                <a16:creationId xmlns:a16="http://schemas.microsoft.com/office/drawing/2014/main" id="{C2CAB5B0-7949-AF27-72F9-2904BC0F627E}"/>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172511" y="648842"/>
            <a:ext cx="914400" cy="914400"/>
          </a:xfrm>
          <a:prstGeom prst="rect">
            <a:avLst/>
          </a:prstGeom>
        </p:spPr>
      </p:pic>
      <p:pic>
        <p:nvPicPr>
          <p:cNvPr id="24" name="Graphic 23" descr="Badge with solid fill">
            <a:extLst>
              <a:ext uri="{FF2B5EF4-FFF2-40B4-BE49-F238E27FC236}">
                <a16:creationId xmlns:a16="http://schemas.microsoft.com/office/drawing/2014/main" id="{40B8854C-9DD6-EF23-D267-95B5E774F13C}"/>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1172511" y="2493548"/>
            <a:ext cx="914400" cy="914400"/>
          </a:xfrm>
          <a:prstGeom prst="rect">
            <a:avLst/>
          </a:prstGeom>
        </p:spPr>
      </p:pic>
      <p:pic>
        <p:nvPicPr>
          <p:cNvPr id="25" name="Graphic 24" descr="Badge 3 with solid fill">
            <a:extLst>
              <a:ext uri="{FF2B5EF4-FFF2-40B4-BE49-F238E27FC236}">
                <a16:creationId xmlns:a16="http://schemas.microsoft.com/office/drawing/2014/main" id="{02B73AC8-5DAF-E6C1-9AEE-AB3CA28802CC}"/>
              </a:ext>
            </a:extLst>
          </p:cNvPr>
          <p:cNvPicPr>
            <a:picLocks noChangeAspect="1"/>
          </p:cNvPicPr>
          <p:nvPr/>
        </p:nvPicPr>
        <p:blipFill>
          <a:blip r:embed="rId7">
            <a:extLst>
              <a:ext uri="{96DAC541-7B7A-43D3-8B79-37D633B846F1}">
                <asvg:svgBlip xmlns:asvg="http://schemas.microsoft.com/office/drawing/2016/SVG/main" r:embed="rId8"/>
              </a:ext>
            </a:extLst>
          </a:blip>
          <a:srcRect/>
          <a:stretch/>
        </p:blipFill>
        <p:spPr>
          <a:xfrm>
            <a:off x="1172512" y="4514625"/>
            <a:ext cx="914400" cy="914400"/>
          </a:xfrm>
          <a:prstGeom prst="rect">
            <a:avLst/>
          </a:prstGeom>
        </p:spPr>
      </p:pic>
      <p:pic>
        <p:nvPicPr>
          <p:cNvPr id="5" name="Graphic 4" descr="Group success outline">
            <a:extLst>
              <a:ext uri="{FF2B5EF4-FFF2-40B4-BE49-F238E27FC236}">
                <a16:creationId xmlns:a16="http://schemas.microsoft.com/office/drawing/2014/main" id="{441799F8-6245-A215-4E8C-9F267A6D4E11}"/>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218727" y="648842"/>
            <a:ext cx="914400" cy="914400"/>
          </a:xfrm>
          <a:prstGeom prst="rect">
            <a:avLst/>
          </a:prstGeom>
        </p:spPr>
      </p:pic>
      <p:pic>
        <p:nvPicPr>
          <p:cNvPr id="7" name="Graphic 6" descr="Piggy Bank outline">
            <a:extLst>
              <a:ext uri="{FF2B5EF4-FFF2-40B4-BE49-F238E27FC236}">
                <a16:creationId xmlns:a16="http://schemas.microsoft.com/office/drawing/2014/main" id="{96F07840-1E16-7500-6BB5-7AAC4F14AF9A}"/>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218727" y="2493548"/>
            <a:ext cx="914400" cy="914400"/>
          </a:xfrm>
          <a:prstGeom prst="rect">
            <a:avLst/>
          </a:prstGeom>
        </p:spPr>
      </p:pic>
      <p:pic>
        <p:nvPicPr>
          <p:cNvPr id="9" name="Graphic 8" descr="Plug outline">
            <a:extLst>
              <a:ext uri="{FF2B5EF4-FFF2-40B4-BE49-F238E27FC236}">
                <a16:creationId xmlns:a16="http://schemas.microsoft.com/office/drawing/2014/main" id="{0D3D30F4-8A47-F137-CA78-C66D3D1ECB77}"/>
              </a:ext>
            </a:extLst>
          </p:cNvPr>
          <p:cNvPicPr>
            <a:picLocks noChangeAspect="1"/>
          </p:cNvPicPr>
          <p:nvPr/>
        </p:nvPicPr>
        <p:blipFill>
          <a:blip r:embed="rId13">
            <a:extLst>
              <a:ext uri="{96DAC541-7B7A-43D3-8B79-37D633B846F1}">
                <asvg:svgBlip xmlns:asvg="http://schemas.microsoft.com/office/drawing/2016/SVG/main" r:embed="rId14"/>
              </a:ext>
            </a:extLst>
          </a:blip>
          <a:stretch>
            <a:fillRect/>
          </a:stretch>
        </p:blipFill>
        <p:spPr>
          <a:xfrm>
            <a:off x="218728" y="4514625"/>
            <a:ext cx="914400" cy="914400"/>
          </a:xfrm>
          <a:prstGeom prst="rect">
            <a:avLst/>
          </a:prstGeom>
        </p:spPr>
      </p:pic>
      <p:sp>
        <p:nvSpPr>
          <p:cNvPr id="2" name="Rectangle: Rounded Corners 1">
            <a:extLst>
              <a:ext uri="{FF2B5EF4-FFF2-40B4-BE49-F238E27FC236}">
                <a16:creationId xmlns:a16="http://schemas.microsoft.com/office/drawing/2014/main" id="{80A93FB0-6587-8D4D-415E-D0C48C0909D6}"/>
              </a:ext>
            </a:extLst>
          </p:cNvPr>
          <p:cNvSpPr/>
          <p:nvPr/>
        </p:nvSpPr>
        <p:spPr>
          <a:xfrm>
            <a:off x="5303521" y="6281348"/>
            <a:ext cx="6078486" cy="634484"/>
          </a:xfrm>
          <a:prstGeom prst="roundRect">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tIns="180000" bIns="0" rtlCol="0" anchor="t"/>
          <a:lstStyle/>
          <a:p>
            <a:pPr algn="ctr"/>
            <a:r>
              <a:rPr lang="en-AU" sz="1600">
                <a:solidFill>
                  <a:schemeClr val="bg1"/>
                </a:solidFill>
                <a:latin typeface="Arial Black" panose="020B0A04020102020204" pitchFamily="34" charset="0"/>
              </a:rPr>
              <a:t>LOOK AT HANDOUT 6.1 FOR MORE EXAMPLES</a:t>
            </a:r>
          </a:p>
        </p:txBody>
      </p:sp>
    </p:spTree>
    <p:extLst>
      <p:ext uri="{BB962C8B-B14F-4D97-AF65-F5344CB8AC3E}">
        <p14:creationId xmlns:p14="http://schemas.microsoft.com/office/powerpoint/2010/main" val="283110425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Sp="0">
  <p:cSld>
    <p:bg>
      <p:bgPr>
        <a:gradFill>
          <a:gsLst>
            <a:gs pos="0">
              <a:srgbClr val="030083"/>
            </a:gs>
            <a:gs pos="100000">
              <a:schemeClr val="accent2">
                <a:lumMod val="60000"/>
                <a:lumOff val="40000"/>
              </a:schemeClr>
            </a:gs>
          </a:gsLst>
          <a:path path="circle">
            <a:fillToRect t="100000" r="100000"/>
          </a:path>
        </a:gradFill>
        <a:effectLst/>
      </p:bgPr>
    </p:bg>
    <p:spTree>
      <p:nvGrpSpPr>
        <p:cNvPr id="1" name=""/>
        <p:cNvGrpSpPr/>
        <p:nvPr/>
      </p:nvGrpSpPr>
      <p:grpSpPr>
        <a:xfrm>
          <a:off x="0" y="0"/>
          <a:ext cx="0" cy="0"/>
          <a:chOff x="0" y="0"/>
          <a:chExt cx="0" cy="0"/>
        </a:xfrm>
      </p:grpSpPr>
      <p:sp>
        <p:nvSpPr>
          <p:cNvPr id="14" name="object 14"/>
          <p:cNvSpPr txBox="1"/>
          <p:nvPr/>
        </p:nvSpPr>
        <p:spPr>
          <a:xfrm>
            <a:off x="6553200" y="1888401"/>
            <a:ext cx="5274797" cy="4426744"/>
          </a:xfrm>
          <a:prstGeom prst="roundRect">
            <a:avLst/>
          </a:prstGeom>
          <a:solidFill>
            <a:schemeClr val="accent4">
              <a:lumMod val="60000"/>
              <a:lumOff val="40000"/>
            </a:schemeClr>
          </a:solidFill>
        </p:spPr>
        <p:txBody>
          <a:bodyPr vert="horz" wrap="square" lIns="0" tIns="0" rIns="0" bIns="0" rtlCol="0">
            <a:spAutoFit/>
          </a:bodyPr>
          <a:lstStyle/>
          <a:p>
            <a:pPr marL="162560">
              <a:lnSpc>
                <a:spcPct val="100000"/>
              </a:lnSpc>
              <a:spcBef>
                <a:spcPts val="1305"/>
              </a:spcBef>
            </a:pPr>
            <a:r>
              <a:rPr lang="en-US" sz="1600" b="1">
                <a:solidFill>
                  <a:schemeClr val="bg1"/>
                </a:solidFill>
                <a:latin typeface="Arial"/>
                <a:cs typeface="Arial"/>
              </a:rPr>
              <a:t>EXAMPLE for DATA ANALYST CAREER </a:t>
            </a:r>
            <a:r>
              <a:rPr lang="en-US" sz="2400" b="1">
                <a:solidFill>
                  <a:schemeClr val="bg1"/>
                </a:solidFill>
                <a:latin typeface="Arial"/>
                <a:cs typeface="Arial"/>
              </a:rPr>
              <a:t>→</a:t>
            </a:r>
            <a:r>
              <a:rPr lang="en-US" sz="1600" b="1">
                <a:solidFill>
                  <a:schemeClr val="bg1"/>
                </a:solidFill>
                <a:latin typeface="Arial"/>
                <a:cs typeface="Arial"/>
              </a:rPr>
              <a:t> </a:t>
            </a:r>
            <a:endParaRPr lang="en-US" sz="1600">
              <a:solidFill>
                <a:schemeClr val="bg1"/>
              </a:solidFill>
              <a:latin typeface="Arial"/>
              <a:cs typeface="Arial"/>
            </a:endParaRPr>
          </a:p>
          <a:p>
            <a:pPr marL="380365" marR="261620" indent="-219075">
              <a:lnSpc>
                <a:spcPct val="100000"/>
              </a:lnSpc>
              <a:spcBef>
                <a:spcPts val="810"/>
              </a:spcBef>
              <a:buChar char="•"/>
              <a:tabLst>
                <a:tab pos="380365" algn="l"/>
              </a:tabLst>
            </a:pPr>
            <a:r>
              <a:rPr lang="en-US" sz="1400" b="1">
                <a:solidFill>
                  <a:srgbClr val="FFFFFF"/>
                </a:solidFill>
                <a:latin typeface="Arial"/>
                <a:cs typeface="Arial"/>
              </a:rPr>
              <a:t>SKILLS (Self rating)</a:t>
            </a:r>
          </a:p>
          <a:p>
            <a:pPr marL="161290" marR="261620">
              <a:lnSpc>
                <a:spcPct val="100000"/>
              </a:lnSpc>
              <a:spcBef>
                <a:spcPts val="810"/>
              </a:spcBef>
              <a:tabLst>
                <a:tab pos="380365" algn="l"/>
              </a:tabLst>
            </a:pPr>
            <a:r>
              <a:rPr lang="en-US" sz="1400">
                <a:solidFill>
                  <a:srgbClr val="FFFFFF"/>
                </a:solidFill>
                <a:latin typeface="Arial"/>
                <a:cs typeface="Arial"/>
              </a:rPr>
              <a:t>Problem Solving (Average), Adaptability (Needs Improvement) and Digital Literacy (Very Good)</a:t>
            </a:r>
          </a:p>
          <a:p>
            <a:pPr marL="447040" marR="261620" indent="-285750">
              <a:lnSpc>
                <a:spcPct val="100000"/>
              </a:lnSpc>
              <a:spcBef>
                <a:spcPts val="810"/>
              </a:spcBef>
              <a:buFont typeface="Arial" panose="020B0604020202020204" pitchFamily="34" charset="0"/>
              <a:buChar char="•"/>
              <a:tabLst>
                <a:tab pos="380365" algn="l"/>
              </a:tabLst>
            </a:pPr>
            <a:r>
              <a:rPr lang="en-US" sz="1400" b="1">
                <a:solidFill>
                  <a:srgbClr val="FFFFFF"/>
                </a:solidFill>
                <a:latin typeface="Arial"/>
                <a:cs typeface="Arial"/>
              </a:rPr>
              <a:t>IMPACT OF TECHNOLOGY/SOCIETY</a:t>
            </a:r>
          </a:p>
          <a:p>
            <a:pPr marL="161290" marR="261620">
              <a:lnSpc>
                <a:spcPct val="100000"/>
              </a:lnSpc>
              <a:spcBef>
                <a:spcPts val="810"/>
              </a:spcBef>
              <a:tabLst>
                <a:tab pos="380365" algn="l"/>
              </a:tabLst>
            </a:pPr>
            <a:r>
              <a:rPr lang="en-US" sz="1400">
                <a:solidFill>
                  <a:srgbClr val="FFFFFF"/>
                </a:solidFill>
                <a:latin typeface="Arial"/>
                <a:cs typeface="Arial"/>
              </a:rPr>
              <a:t>There will continually be new software and technology that can increase the speed and efficiency of how data can be </a:t>
            </a:r>
            <a:r>
              <a:rPr lang="en-US" sz="1400" err="1">
                <a:solidFill>
                  <a:srgbClr val="FFFFFF"/>
                </a:solidFill>
                <a:latin typeface="Arial"/>
                <a:cs typeface="Arial"/>
              </a:rPr>
              <a:t>analysed</a:t>
            </a:r>
            <a:r>
              <a:rPr lang="en-US" sz="1400">
                <a:solidFill>
                  <a:srgbClr val="FFFFFF"/>
                </a:solidFill>
                <a:latin typeface="Arial"/>
                <a:cs typeface="Arial"/>
              </a:rPr>
              <a:t>. Society needs more analysts as the trend is to capture and understand data.</a:t>
            </a:r>
          </a:p>
          <a:p>
            <a:pPr marL="447040" marR="261620" indent="-285750">
              <a:lnSpc>
                <a:spcPct val="100000"/>
              </a:lnSpc>
              <a:spcBef>
                <a:spcPts val="810"/>
              </a:spcBef>
              <a:buFont typeface="Arial" panose="020B0604020202020204" pitchFamily="34" charset="0"/>
              <a:buChar char="•"/>
              <a:tabLst>
                <a:tab pos="380365" algn="l"/>
              </a:tabLst>
            </a:pPr>
            <a:r>
              <a:rPr lang="en-US" sz="1400" b="1">
                <a:solidFill>
                  <a:srgbClr val="FFFFFF"/>
                </a:solidFill>
                <a:latin typeface="Arial"/>
                <a:cs typeface="Arial"/>
              </a:rPr>
              <a:t>PERSONAL GOAL and STRATEGY</a:t>
            </a:r>
          </a:p>
          <a:p>
            <a:pPr marL="161290" marR="261620">
              <a:lnSpc>
                <a:spcPct val="100000"/>
              </a:lnSpc>
              <a:spcBef>
                <a:spcPts val="810"/>
              </a:spcBef>
              <a:tabLst>
                <a:tab pos="380365" algn="l"/>
              </a:tabLst>
            </a:pPr>
            <a:r>
              <a:rPr lang="en-US" sz="1400">
                <a:solidFill>
                  <a:srgbClr val="FFFFFF"/>
                </a:solidFill>
                <a:latin typeface="Arial"/>
                <a:cs typeface="Arial"/>
              </a:rPr>
              <a:t>I need to improve adaptability to be able to work across different software and with different types of people. To achieve this is need to try and talk to different people or teachers at school or research different software, download them and try to use them.</a:t>
            </a:r>
            <a:endParaRPr lang="en-US" sz="1400" b="1">
              <a:solidFill>
                <a:srgbClr val="FFFFFF"/>
              </a:solidFill>
              <a:latin typeface="Arial"/>
              <a:cs typeface="Arial"/>
            </a:endParaRPr>
          </a:p>
        </p:txBody>
      </p:sp>
      <p:graphicFrame>
        <p:nvGraphicFramePr>
          <p:cNvPr id="18" name="object 2">
            <a:extLst>
              <a:ext uri="{FF2B5EF4-FFF2-40B4-BE49-F238E27FC236}">
                <a16:creationId xmlns:a16="http://schemas.microsoft.com/office/drawing/2014/main" id="{7728650F-056B-2DAE-4C64-ED23D2170673}"/>
              </a:ext>
            </a:extLst>
          </p:cNvPr>
          <p:cNvGraphicFramePr>
            <a:graphicFrameLocks noGrp="1"/>
          </p:cNvGraphicFramePr>
          <p:nvPr>
            <p:extLst>
              <p:ext uri="{D42A27DB-BD31-4B8C-83A1-F6EECF244321}">
                <p14:modId xmlns:p14="http://schemas.microsoft.com/office/powerpoint/2010/main" val="3496363627"/>
              </p:ext>
            </p:extLst>
          </p:nvPr>
        </p:nvGraphicFramePr>
        <p:xfrm>
          <a:off x="364003" y="2076057"/>
          <a:ext cx="5655797" cy="3238192"/>
        </p:xfrm>
        <a:graphic>
          <a:graphicData uri="http://schemas.openxmlformats.org/drawingml/2006/table">
            <a:tbl>
              <a:tblPr firstRow="1" bandRow="1">
                <a:tableStyleId>{72833802-FEF1-4C79-8D5D-14CF1EAF98D9}</a:tableStyleId>
              </a:tblPr>
              <a:tblGrid>
                <a:gridCol w="5655797">
                  <a:extLst>
                    <a:ext uri="{9D8B030D-6E8A-4147-A177-3AD203B41FA5}">
                      <a16:colId xmlns:a16="http://schemas.microsoft.com/office/drawing/2014/main" val="20000"/>
                    </a:ext>
                  </a:extLst>
                </a:gridCol>
              </a:tblGrid>
              <a:tr h="376314">
                <a:tc>
                  <a:txBody>
                    <a:bodyPr/>
                    <a:lstStyle/>
                    <a:p>
                      <a:pPr marL="50800" marR="0" lvl="0" indent="0" defTabSz="914400" eaLnBrk="1" fontAlgn="auto" latinLnBrk="0" hangingPunct="1">
                        <a:lnSpc>
                          <a:spcPct val="100000"/>
                        </a:lnSpc>
                        <a:spcBef>
                          <a:spcPts val="0"/>
                        </a:spcBef>
                        <a:spcAft>
                          <a:spcPts val="0"/>
                        </a:spcAft>
                        <a:buClrTx/>
                        <a:buSzTx/>
                        <a:buFontTx/>
                        <a:buNone/>
                        <a:tabLst>
                          <a:tab pos="281940" algn="l"/>
                        </a:tabLst>
                        <a:defRPr/>
                      </a:pPr>
                      <a:r>
                        <a:rPr lang="en-AU" sz="1200" b="1" spc="-10">
                          <a:solidFill>
                            <a:schemeClr val="bg1"/>
                          </a:solidFill>
                          <a:latin typeface="Arial" panose="020B0604020202020204" pitchFamily="34" charset="0"/>
                          <a:cs typeface="Arial" panose="020B0604020202020204" pitchFamily="34" charset="0"/>
                        </a:rPr>
                        <a:t>STEPS</a:t>
                      </a:r>
                      <a:endParaRPr lang="en-AU" sz="1200">
                        <a:solidFill>
                          <a:schemeClr val="bg1"/>
                        </a:solidFill>
                        <a:latin typeface="Arial" panose="020B0604020202020204" pitchFamily="34" charset="0"/>
                        <a:cs typeface="Arial" panose="020B0604020202020204" pitchFamily="34" charset="0"/>
                      </a:endParaRPr>
                    </a:p>
                  </a:txBody>
                  <a:tcPr anchor="ctr">
                    <a:lnL w="9525" cap="flat" cmpd="sng" algn="ctr">
                      <a:noFill/>
                      <a:prstDash val="solid"/>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solidFill>
                      <a:schemeClr val="accent3"/>
                    </a:solidFill>
                  </a:tcPr>
                </a:tc>
                <a:extLst>
                  <a:ext uri="{0D108BD9-81ED-4DB2-BD59-A6C34878D82A}">
                    <a16:rowId xmlns:a16="http://schemas.microsoft.com/office/drawing/2014/main" val="19377160"/>
                  </a:ext>
                </a:extLst>
              </a:tr>
              <a:tr h="881495">
                <a:tc>
                  <a:txBody>
                    <a:bodyPr/>
                    <a:lstStyle/>
                    <a:p>
                      <a:pPr marL="228600" lvl="0" indent="-228600" algn="l">
                        <a:lnSpc>
                          <a:spcPct val="105000"/>
                        </a:lnSpc>
                        <a:spcBef>
                          <a:spcPts val="400"/>
                        </a:spcBef>
                        <a:buFont typeface="+mj-lt"/>
                        <a:buAutoNum type="arabicPeriod"/>
                      </a:pPr>
                      <a:r>
                        <a:rPr lang="en-AU" sz="1200" b="0" kern="100">
                          <a:effectLst/>
                          <a:latin typeface="Arial" panose="020B0604020202020204" pitchFamily="34" charset="0"/>
                          <a:ea typeface="Arial" panose="020B0604020202020204" pitchFamily="34" charset="0"/>
                          <a:cs typeface="Arial" panose="020B0604020202020204" pitchFamily="34" charset="0"/>
                        </a:rPr>
                        <a:t>List their current skills and rate themselves on key employability skills</a:t>
                      </a:r>
                      <a:endParaRPr lang="en-AU" sz="1200" b="0" kern="100">
                        <a:effectLst/>
                        <a:latin typeface="Arial" panose="020B0604020202020204" pitchFamily="34" charset="0"/>
                        <a:ea typeface="Aptos" panose="020B0004020202020204" pitchFamily="34" charset="0"/>
                        <a:cs typeface="Arial" panose="020B0604020202020204" pitchFamily="34" charset="0"/>
                      </a:endParaRPr>
                    </a:p>
                    <a:p>
                      <a:pPr marL="228600" lvl="0" indent="-228600" algn="l">
                        <a:lnSpc>
                          <a:spcPct val="105000"/>
                        </a:lnSpc>
                        <a:buFont typeface="+mj-lt"/>
                        <a:buAutoNum type="arabicPeriod"/>
                      </a:pPr>
                      <a:r>
                        <a:rPr lang="en-AU" sz="1200" b="0" kern="100">
                          <a:effectLst/>
                          <a:latin typeface="Arial" panose="020B0604020202020204" pitchFamily="34" charset="0"/>
                          <a:ea typeface="Arial" panose="020B0604020202020204" pitchFamily="34" charset="0"/>
                          <a:cs typeface="Arial" panose="020B0604020202020204" pitchFamily="34" charset="0"/>
                        </a:rPr>
                        <a:t>Reflect on how technological changes or societal needs might impact their future careers</a:t>
                      </a:r>
                    </a:p>
                    <a:p>
                      <a:pPr marL="228600" lvl="0" indent="-228600" algn="l">
                        <a:lnSpc>
                          <a:spcPct val="105000"/>
                        </a:lnSpc>
                        <a:buFont typeface="+mj-lt"/>
                        <a:buAutoNum type="arabicPeriod"/>
                      </a:pPr>
                      <a:r>
                        <a:rPr lang="en-AU" sz="1200" b="0" kern="100">
                          <a:effectLst/>
                          <a:latin typeface="Arial" panose="020B0604020202020204" pitchFamily="34" charset="0"/>
                          <a:ea typeface="Arial" panose="020B0604020202020204" pitchFamily="34" charset="0"/>
                          <a:cs typeface="Arial" panose="020B0604020202020204" pitchFamily="34" charset="0"/>
                        </a:rPr>
                        <a:t>Set one personal goal to improve a skill or prepare for a future career challenge</a:t>
                      </a:r>
                    </a:p>
                    <a:p>
                      <a:pPr marL="228600" lvl="0" indent="-228600" algn="l">
                        <a:lnSpc>
                          <a:spcPct val="105000"/>
                        </a:lnSpc>
                        <a:spcAft>
                          <a:spcPts val="900"/>
                        </a:spcAft>
                        <a:buFont typeface="+mj-lt"/>
                        <a:buAutoNum type="arabicPeriod"/>
                      </a:pPr>
                      <a:r>
                        <a:rPr lang="en-AU" sz="1200" b="0" kern="100">
                          <a:effectLst/>
                          <a:latin typeface="Arial" panose="020B0604020202020204" pitchFamily="34" charset="0"/>
                          <a:ea typeface="Aptos" panose="020B0004020202020204" pitchFamily="34" charset="0"/>
                          <a:cs typeface="Arial" panose="020B0604020202020204" pitchFamily="34" charset="0"/>
                        </a:rPr>
                        <a:t>In pairs, share goals and discuss strategies for achieving them</a:t>
                      </a:r>
                    </a:p>
                  </a:txBody>
                  <a:tcPr marL="114300" marR="114300" marT="0" marB="0">
                    <a:lnL w="9525" cap="flat" cmpd="sng" algn="ctr">
                      <a:noFill/>
                      <a:prstDash val="solid"/>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408479563"/>
                  </a:ext>
                </a:extLst>
              </a:tr>
              <a:tr h="376314">
                <a:tc>
                  <a:txBody>
                    <a:bodyPr/>
                    <a:lstStyle/>
                    <a:p>
                      <a:pPr marL="50800" marR="0" lvl="0" indent="0" defTabSz="914400" eaLnBrk="1" fontAlgn="auto" latinLnBrk="0" hangingPunct="1">
                        <a:lnSpc>
                          <a:spcPct val="100000"/>
                        </a:lnSpc>
                        <a:spcBef>
                          <a:spcPts val="0"/>
                        </a:spcBef>
                        <a:spcAft>
                          <a:spcPts val="0"/>
                        </a:spcAft>
                        <a:buClrTx/>
                        <a:buSzTx/>
                        <a:buFontTx/>
                        <a:buNone/>
                        <a:tabLst>
                          <a:tab pos="281940" algn="l"/>
                        </a:tabLst>
                        <a:defRPr/>
                      </a:pPr>
                      <a:r>
                        <a:rPr lang="en-US" sz="1200" b="1">
                          <a:solidFill>
                            <a:schemeClr val="bg1"/>
                          </a:solidFill>
                          <a:latin typeface="Arial" panose="020B0604020202020204" pitchFamily="34" charset="0"/>
                          <a:cs typeface="Arial" panose="020B0604020202020204" pitchFamily="34" charset="0"/>
                        </a:rPr>
                        <a:t>DURATION</a:t>
                      </a:r>
                    </a:p>
                  </a:txBody>
                  <a:tcPr anchor="ctr">
                    <a:lnL w="9525" cap="flat" cmpd="sng" algn="ctr">
                      <a:noFill/>
                      <a:prstDash val="solid"/>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solidFill>
                      <a:schemeClr val="accent3"/>
                    </a:solidFill>
                  </a:tcPr>
                </a:tc>
                <a:extLst>
                  <a:ext uri="{0D108BD9-81ED-4DB2-BD59-A6C34878D82A}">
                    <a16:rowId xmlns:a16="http://schemas.microsoft.com/office/drawing/2014/main" val="3302825648"/>
                  </a:ext>
                </a:extLst>
              </a:tr>
              <a:tr h="594063">
                <a:tc>
                  <a:txBody>
                    <a:bodyPr/>
                    <a:lstStyle/>
                    <a:p>
                      <a:pPr marL="222250" marR="0" lvl="0" indent="-171450" defTabSz="914400" eaLnBrk="1" fontAlgn="auto" latinLnBrk="0" hangingPunct="1">
                        <a:lnSpc>
                          <a:spcPct val="100000"/>
                        </a:lnSpc>
                        <a:spcBef>
                          <a:spcPts val="0"/>
                        </a:spcBef>
                        <a:spcAft>
                          <a:spcPts val="0"/>
                        </a:spcAft>
                        <a:buClrTx/>
                        <a:buSzTx/>
                        <a:buFont typeface="Arial" panose="020B0604020202020204" pitchFamily="34" charset="0"/>
                        <a:buChar char="•"/>
                        <a:tabLst>
                          <a:tab pos="281940" algn="l"/>
                        </a:tabLst>
                        <a:defRPr/>
                      </a:pPr>
                      <a:r>
                        <a:rPr lang="en-US" sz="1200">
                          <a:solidFill>
                            <a:schemeClr val="tx1">
                              <a:lumMod val="85000"/>
                              <a:lumOff val="15000"/>
                            </a:schemeClr>
                          </a:solidFill>
                          <a:latin typeface="Arial" panose="020B0604020202020204" pitchFamily="34" charset="0"/>
                          <a:ea typeface="+mn-ea"/>
                          <a:cs typeface="Arial" panose="020B0604020202020204" pitchFamily="34" charset="0"/>
                        </a:rPr>
                        <a:t>15 MINUTES</a:t>
                      </a:r>
                    </a:p>
                  </a:txBody>
                  <a:tcPr anchor="ctr">
                    <a:lnL w="9525" cap="flat" cmpd="sng" algn="ctr">
                      <a:noFill/>
                      <a:prstDash val="solid"/>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76739196"/>
                  </a:ext>
                </a:extLst>
              </a:tr>
              <a:tr h="376314">
                <a:tc>
                  <a:txBody>
                    <a:bodyPr/>
                    <a:lstStyle/>
                    <a:p>
                      <a:pPr marL="50800" marR="0" lvl="0" indent="0" defTabSz="914400" eaLnBrk="1" fontAlgn="auto" latinLnBrk="0" hangingPunct="1">
                        <a:lnSpc>
                          <a:spcPct val="100000"/>
                        </a:lnSpc>
                        <a:spcBef>
                          <a:spcPts val="0"/>
                        </a:spcBef>
                        <a:spcAft>
                          <a:spcPts val="0"/>
                        </a:spcAft>
                        <a:buClrTx/>
                        <a:buSzTx/>
                        <a:buFontTx/>
                        <a:buNone/>
                        <a:tabLst>
                          <a:tab pos="281940" algn="l"/>
                        </a:tabLst>
                        <a:defRPr/>
                      </a:pPr>
                      <a:r>
                        <a:rPr lang="en-US" sz="1200" b="1">
                          <a:solidFill>
                            <a:schemeClr val="bg1"/>
                          </a:solidFill>
                          <a:latin typeface="Arial" panose="020B0604020202020204" pitchFamily="34" charset="0"/>
                          <a:cs typeface="Arial" panose="020B0604020202020204" pitchFamily="34" charset="0"/>
                        </a:rPr>
                        <a:t>RESOURCES</a:t>
                      </a:r>
                    </a:p>
                  </a:txBody>
                  <a:tcPr anchor="ctr">
                    <a:lnL w="9525" cap="flat" cmpd="sng" algn="ctr">
                      <a:noFill/>
                      <a:prstDash val="solid"/>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solidFill>
                      <a:schemeClr val="accent3"/>
                    </a:solidFill>
                  </a:tcPr>
                </a:tc>
                <a:extLst>
                  <a:ext uri="{0D108BD9-81ED-4DB2-BD59-A6C34878D82A}">
                    <a16:rowId xmlns:a16="http://schemas.microsoft.com/office/drawing/2014/main" val="1699472488"/>
                  </a:ext>
                </a:extLst>
              </a:tr>
              <a:tr h="376314">
                <a:tc>
                  <a:txBody>
                    <a:bodyPr/>
                    <a:lstStyle/>
                    <a:p>
                      <a:pPr marL="184150" marR="5080" indent="-171450">
                        <a:lnSpc>
                          <a:spcPct val="101099"/>
                        </a:lnSpc>
                        <a:buFont typeface="Arial" panose="020B0604020202020204" pitchFamily="34" charset="0"/>
                        <a:buChar char="•"/>
                      </a:pPr>
                      <a:r>
                        <a:rPr lang="en-US" sz="1200">
                          <a:solidFill>
                            <a:schemeClr val="tx1">
                              <a:lumMod val="75000"/>
                              <a:lumOff val="25000"/>
                            </a:schemeClr>
                          </a:solidFill>
                          <a:latin typeface="Arial"/>
                          <a:cs typeface="Arial"/>
                        </a:rPr>
                        <a:t>Worksheet 6.2</a:t>
                      </a:r>
                    </a:p>
                  </a:txBody>
                  <a:tcPr anchor="ctr">
                    <a:lnL w="9525" cap="flat" cmpd="sng" algn="ctr">
                      <a:noFill/>
                      <a:prstDash val="solid"/>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260355356"/>
                  </a:ext>
                </a:extLst>
              </a:tr>
            </a:tbl>
          </a:graphicData>
        </a:graphic>
      </p:graphicFrame>
      <p:sp>
        <p:nvSpPr>
          <p:cNvPr id="19" name="Rectangle: Rounded Corners 18">
            <a:extLst>
              <a:ext uri="{FF2B5EF4-FFF2-40B4-BE49-F238E27FC236}">
                <a16:creationId xmlns:a16="http://schemas.microsoft.com/office/drawing/2014/main" id="{DCEB2972-AB84-F998-6EDE-B76A735BE4B7}"/>
              </a:ext>
            </a:extLst>
          </p:cNvPr>
          <p:cNvSpPr/>
          <p:nvPr/>
        </p:nvSpPr>
        <p:spPr>
          <a:xfrm>
            <a:off x="1836247" y="6352401"/>
            <a:ext cx="1309601" cy="271313"/>
          </a:xfrm>
          <a:prstGeom prst="roundRect">
            <a:avLst>
              <a:gd name="adj" fmla="val 50000"/>
            </a:avLst>
          </a:pr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AU" sz="900">
                <a:solidFill>
                  <a:schemeClr val="bg1"/>
                </a:solidFill>
                <a:latin typeface="Arial" panose="020B0604020202020204" pitchFamily="34" charset="0"/>
                <a:cs typeface="Arial" panose="020B0604020202020204" pitchFamily="34" charset="0"/>
              </a:rPr>
              <a:t>Worksheet</a:t>
            </a:r>
          </a:p>
        </p:txBody>
      </p:sp>
      <p:sp>
        <p:nvSpPr>
          <p:cNvPr id="20" name="Rectangle: Rounded Corners 19">
            <a:extLst>
              <a:ext uri="{FF2B5EF4-FFF2-40B4-BE49-F238E27FC236}">
                <a16:creationId xmlns:a16="http://schemas.microsoft.com/office/drawing/2014/main" id="{7B374404-B647-3960-6998-F2BA187AD155}"/>
              </a:ext>
            </a:extLst>
          </p:cNvPr>
          <p:cNvSpPr/>
          <p:nvPr/>
        </p:nvSpPr>
        <p:spPr>
          <a:xfrm>
            <a:off x="3223693" y="6352401"/>
            <a:ext cx="1309601" cy="271313"/>
          </a:xfrm>
          <a:prstGeom prst="roundRect">
            <a:avLst>
              <a:gd name="adj" fmla="val 50000"/>
            </a:avLst>
          </a:pr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AU" sz="900">
                <a:solidFill>
                  <a:schemeClr val="bg1"/>
                </a:solidFill>
                <a:latin typeface="Arial" panose="020B0604020202020204" pitchFamily="34" charset="0"/>
                <a:cs typeface="Arial" panose="020B0604020202020204" pitchFamily="34" charset="0"/>
              </a:rPr>
              <a:t>Individual</a:t>
            </a:r>
          </a:p>
        </p:txBody>
      </p:sp>
      <p:sp>
        <p:nvSpPr>
          <p:cNvPr id="21" name="Rectangle: Rounded Corners 20">
            <a:extLst>
              <a:ext uri="{FF2B5EF4-FFF2-40B4-BE49-F238E27FC236}">
                <a16:creationId xmlns:a16="http://schemas.microsoft.com/office/drawing/2014/main" id="{985DD1B5-0A25-7D90-3B6B-806AA230CBC9}"/>
              </a:ext>
            </a:extLst>
          </p:cNvPr>
          <p:cNvSpPr/>
          <p:nvPr/>
        </p:nvSpPr>
        <p:spPr>
          <a:xfrm>
            <a:off x="4633999" y="6352401"/>
            <a:ext cx="1309601" cy="271313"/>
          </a:xfrm>
          <a:prstGeom prst="roundRect">
            <a:avLst>
              <a:gd name="adj" fmla="val 50000"/>
            </a:avLst>
          </a:pr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AU" sz="900">
                <a:solidFill>
                  <a:schemeClr val="bg1"/>
                </a:solidFill>
                <a:latin typeface="Arial" panose="020B0604020202020204" pitchFamily="34" charset="0"/>
                <a:cs typeface="Arial" panose="020B0604020202020204" pitchFamily="34" charset="0"/>
              </a:rPr>
              <a:t>Reflection</a:t>
            </a:r>
          </a:p>
        </p:txBody>
      </p:sp>
      <p:sp>
        <p:nvSpPr>
          <p:cNvPr id="23" name="TextBox 22">
            <a:extLst>
              <a:ext uri="{FF2B5EF4-FFF2-40B4-BE49-F238E27FC236}">
                <a16:creationId xmlns:a16="http://schemas.microsoft.com/office/drawing/2014/main" id="{97BA8835-AFA8-C0BA-C848-DC20A203F822}"/>
              </a:ext>
            </a:extLst>
          </p:cNvPr>
          <p:cNvSpPr txBox="1"/>
          <p:nvPr/>
        </p:nvSpPr>
        <p:spPr>
          <a:xfrm>
            <a:off x="364003" y="6352401"/>
            <a:ext cx="1309601" cy="276999"/>
          </a:xfrm>
          <a:prstGeom prst="rect">
            <a:avLst/>
          </a:prstGeom>
          <a:noFill/>
        </p:spPr>
        <p:txBody>
          <a:bodyPr wrap="square">
            <a:spAutoFit/>
          </a:bodyPr>
          <a:lstStyle/>
          <a:p>
            <a:pPr algn="l"/>
            <a:r>
              <a:rPr lang="en-AU" sz="1200">
                <a:solidFill>
                  <a:schemeClr val="bg1"/>
                </a:solidFill>
                <a:latin typeface="Arial" panose="020B0604020202020204" pitchFamily="34" charset="0"/>
                <a:cs typeface="Arial" panose="020B0604020202020204" pitchFamily="34" charset="0"/>
              </a:rPr>
              <a:t>CATEGORIES</a:t>
            </a:r>
          </a:p>
        </p:txBody>
      </p:sp>
      <p:sp>
        <p:nvSpPr>
          <p:cNvPr id="31" name="object 17">
            <a:extLst>
              <a:ext uri="{FF2B5EF4-FFF2-40B4-BE49-F238E27FC236}">
                <a16:creationId xmlns:a16="http://schemas.microsoft.com/office/drawing/2014/main" id="{9CA2F827-A22B-3B2B-DF10-FC7885F42077}"/>
              </a:ext>
            </a:extLst>
          </p:cNvPr>
          <p:cNvSpPr/>
          <p:nvPr/>
        </p:nvSpPr>
        <p:spPr>
          <a:xfrm>
            <a:off x="8885295" y="114217"/>
            <a:ext cx="219075" cy="204470"/>
          </a:xfrm>
          <a:custGeom>
            <a:avLst/>
            <a:gdLst/>
            <a:ahLst/>
            <a:cxnLst/>
            <a:rect l="l" t="t" r="r" b="b"/>
            <a:pathLst>
              <a:path w="219075" h="204470">
                <a:moveTo>
                  <a:pt x="158242" y="176669"/>
                </a:moveTo>
                <a:lnTo>
                  <a:pt x="154241" y="203936"/>
                </a:lnTo>
                <a:lnTo>
                  <a:pt x="178930" y="191693"/>
                </a:lnTo>
                <a:lnTo>
                  <a:pt x="203631" y="203936"/>
                </a:lnTo>
                <a:lnTo>
                  <a:pt x="199618" y="176669"/>
                </a:lnTo>
                <a:lnTo>
                  <a:pt x="218897" y="156959"/>
                </a:lnTo>
                <a:lnTo>
                  <a:pt x="191719" y="152336"/>
                </a:lnTo>
                <a:lnTo>
                  <a:pt x="178930" y="127914"/>
                </a:lnTo>
                <a:lnTo>
                  <a:pt x="166141" y="152336"/>
                </a:lnTo>
                <a:lnTo>
                  <a:pt x="163156" y="152857"/>
                </a:lnTo>
              </a:path>
              <a:path w="219075" h="204470">
                <a:moveTo>
                  <a:pt x="60642" y="176669"/>
                </a:moveTo>
                <a:lnTo>
                  <a:pt x="64655" y="203936"/>
                </a:lnTo>
                <a:lnTo>
                  <a:pt x="39954" y="191693"/>
                </a:lnTo>
                <a:lnTo>
                  <a:pt x="15265" y="203936"/>
                </a:lnTo>
                <a:lnTo>
                  <a:pt x="19265" y="176669"/>
                </a:lnTo>
                <a:lnTo>
                  <a:pt x="0" y="156959"/>
                </a:lnTo>
                <a:lnTo>
                  <a:pt x="27178" y="152336"/>
                </a:lnTo>
                <a:lnTo>
                  <a:pt x="39954" y="127914"/>
                </a:lnTo>
                <a:lnTo>
                  <a:pt x="52743" y="152336"/>
                </a:lnTo>
                <a:lnTo>
                  <a:pt x="55727" y="152857"/>
                </a:lnTo>
              </a:path>
              <a:path w="219075" h="204470">
                <a:moveTo>
                  <a:pt x="102565" y="58927"/>
                </a:moveTo>
                <a:lnTo>
                  <a:pt x="109512" y="45631"/>
                </a:lnTo>
                <a:lnTo>
                  <a:pt x="129895" y="84543"/>
                </a:lnTo>
                <a:lnTo>
                  <a:pt x="173202" y="91909"/>
                </a:lnTo>
                <a:lnTo>
                  <a:pt x="142494" y="123316"/>
                </a:lnTo>
                <a:lnTo>
                  <a:pt x="148869" y="166776"/>
                </a:lnTo>
                <a:lnTo>
                  <a:pt x="109512" y="147269"/>
                </a:lnTo>
                <a:lnTo>
                  <a:pt x="70154" y="166776"/>
                </a:lnTo>
                <a:lnTo>
                  <a:pt x="76542" y="123316"/>
                </a:lnTo>
                <a:lnTo>
                  <a:pt x="45834" y="91909"/>
                </a:lnTo>
                <a:lnTo>
                  <a:pt x="89141" y="84543"/>
                </a:lnTo>
                <a:lnTo>
                  <a:pt x="95161" y="73050"/>
                </a:lnTo>
              </a:path>
              <a:path w="219075" h="204470">
                <a:moveTo>
                  <a:pt x="109512" y="22656"/>
                </a:moveTo>
                <a:lnTo>
                  <a:pt x="109512" y="0"/>
                </a:lnTo>
              </a:path>
              <a:path w="219075" h="204470">
                <a:moveTo>
                  <a:pt x="77152" y="28955"/>
                </a:moveTo>
                <a:lnTo>
                  <a:pt x="68668" y="7950"/>
                </a:lnTo>
              </a:path>
              <a:path w="219075" h="204470">
                <a:moveTo>
                  <a:pt x="49466" y="46951"/>
                </a:moveTo>
                <a:lnTo>
                  <a:pt x="33718" y="30645"/>
                </a:lnTo>
              </a:path>
              <a:path w="219075" h="204470">
                <a:moveTo>
                  <a:pt x="30518" y="74002"/>
                </a:moveTo>
                <a:lnTo>
                  <a:pt x="9817" y="64782"/>
                </a:lnTo>
              </a:path>
              <a:path w="219075" h="204470">
                <a:moveTo>
                  <a:pt x="141935" y="28955"/>
                </a:moveTo>
                <a:lnTo>
                  <a:pt x="150418" y="7950"/>
                </a:lnTo>
              </a:path>
              <a:path w="219075" h="204470">
                <a:moveTo>
                  <a:pt x="169633" y="46951"/>
                </a:moveTo>
                <a:lnTo>
                  <a:pt x="185381" y="30645"/>
                </a:lnTo>
              </a:path>
              <a:path w="219075" h="204470">
                <a:moveTo>
                  <a:pt x="188582" y="74002"/>
                </a:moveTo>
                <a:lnTo>
                  <a:pt x="209283" y="64782"/>
                </a:lnTo>
              </a:path>
            </a:pathLst>
          </a:custGeom>
          <a:ln w="7556">
            <a:solidFill>
              <a:srgbClr val="FFFFFF"/>
            </a:solidFill>
          </a:ln>
        </p:spPr>
        <p:txBody>
          <a:bodyPr wrap="square" lIns="0" tIns="0" rIns="0" bIns="0" rtlCol="0"/>
          <a:lstStyle/>
          <a:p>
            <a:endParaRPr/>
          </a:p>
        </p:txBody>
      </p:sp>
      <p:sp>
        <p:nvSpPr>
          <p:cNvPr id="32" name="object 18">
            <a:extLst>
              <a:ext uri="{FF2B5EF4-FFF2-40B4-BE49-F238E27FC236}">
                <a16:creationId xmlns:a16="http://schemas.microsoft.com/office/drawing/2014/main" id="{39353E53-FAE5-17FB-F24C-37A606C5692D}"/>
              </a:ext>
            </a:extLst>
          </p:cNvPr>
          <p:cNvSpPr txBox="1"/>
          <p:nvPr/>
        </p:nvSpPr>
        <p:spPr>
          <a:xfrm>
            <a:off x="8554605" y="0"/>
            <a:ext cx="2927985" cy="525145"/>
          </a:xfrm>
          <a:prstGeom prst="rect">
            <a:avLst/>
          </a:prstGeom>
        </p:spPr>
        <p:txBody>
          <a:bodyPr vert="horz" wrap="square" lIns="0" tIns="34925" rIns="0" bIns="0" rtlCol="0">
            <a:spAutoFit/>
          </a:bodyPr>
          <a:lstStyle/>
          <a:p>
            <a:pPr>
              <a:lnSpc>
                <a:spcPct val="100000"/>
              </a:lnSpc>
              <a:spcBef>
                <a:spcPts val="275"/>
              </a:spcBef>
            </a:pPr>
            <a:endParaRPr sz="1300">
              <a:latin typeface="Times New Roman"/>
              <a:cs typeface="Times New Roman"/>
            </a:endParaRPr>
          </a:p>
          <a:p>
            <a:pPr marL="689610">
              <a:lnSpc>
                <a:spcPct val="100000"/>
              </a:lnSpc>
              <a:spcBef>
                <a:spcPts val="5"/>
              </a:spcBef>
            </a:pPr>
            <a:r>
              <a:rPr sz="1300" b="1">
                <a:solidFill>
                  <a:srgbClr val="FFFFFF"/>
                </a:solidFill>
                <a:latin typeface="Arial Black"/>
                <a:cs typeface="Arial Black"/>
              </a:rPr>
              <a:t>LESSON</a:t>
            </a:r>
            <a:r>
              <a:rPr sz="1300" b="1" spc="60">
                <a:solidFill>
                  <a:srgbClr val="FFFFFF"/>
                </a:solidFill>
                <a:latin typeface="Arial Black"/>
                <a:cs typeface="Arial Black"/>
              </a:rPr>
              <a:t> </a:t>
            </a:r>
            <a:r>
              <a:rPr sz="1300" b="1" spc="-10">
                <a:solidFill>
                  <a:srgbClr val="FFFFFF"/>
                </a:solidFill>
                <a:latin typeface="Arial Black"/>
                <a:cs typeface="Arial Black"/>
              </a:rPr>
              <a:t>SUMMARY</a:t>
            </a:r>
            <a:endParaRPr sz="1300">
              <a:latin typeface="Arial Black"/>
              <a:cs typeface="Arial Black"/>
            </a:endParaRPr>
          </a:p>
        </p:txBody>
      </p:sp>
      <p:sp>
        <p:nvSpPr>
          <p:cNvPr id="33" name="Rectangle: Rounded Corners 32">
            <a:extLst>
              <a:ext uri="{FF2B5EF4-FFF2-40B4-BE49-F238E27FC236}">
                <a16:creationId xmlns:a16="http://schemas.microsoft.com/office/drawing/2014/main" id="{478894DB-B9A4-247E-C842-23791A88086B}"/>
              </a:ext>
            </a:extLst>
          </p:cNvPr>
          <p:cNvSpPr/>
          <p:nvPr/>
        </p:nvSpPr>
        <p:spPr>
          <a:xfrm>
            <a:off x="8554605" y="-113913"/>
            <a:ext cx="2927985" cy="634484"/>
          </a:xfrm>
          <a:prstGeom prst="round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tIns="180000" bIns="0" rtlCol="0" anchor="ctr"/>
          <a:lstStyle/>
          <a:p>
            <a:pPr marL="285750" indent="-285750" algn="ctr">
              <a:buFont typeface="Wingdings" panose="05000000000000000000" pitchFamily="2" charset="2"/>
              <a:buChar char=""/>
            </a:pPr>
            <a:r>
              <a:rPr lang="en-AU" sz="1600">
                <a:solidFill>
                  <a:schemeClr val="accent2"/>
                </a:solidFill>
                <a:latin typeface="Arial Black" panose="020B0A04020102020204" pitchFamily="34" charset="0"/>
              </a:rPr>
              <a:t>ACTIVITY</a:t>
            </a:r>
          </a:p>
        </p:txBody>
      </p:sp>
      <p:sp>
        <p:nvSpPr>
          <p:cNvPr id="41" name="object 8">
            <a:extLst>
              <a:ext uri="{FF2B5EF4-FFF2-40B4-BE49-F238E27FC236}">
                <a16:creationId xmlns:a16="http://schemas.microsoft.com/office/drawing/2014/main" id="{78C657CC-666F-B853-CCB5-BDC9ADC9B77F}"/>
              </a:ext>
            </a:extLst>
          </p:cNvPr>
          <p:cNvSpPr txBox="1"/>
          <p:nvPr/>
        </p:nvSpPr>
        <p:spPr>
          <a:xfrm>
            <a:off x="364003" y="381000"/>
            <a:ext cx="7124933" cy="629018"/>
          </a:xfrm>
          <a:prstGeom prst="rect">
            <a:avLst/>
          </a:prstGeom>
          <a:solidFill>
            <a:schemeClr val="bg1"/>
          </a:solidFill>
        </p:spPr>
        <p:txBody>
          <a:bodyPr vert="horz" wrap="square" lIns="0" tIns="13335" rIns="0" bIns="0" rtlCol="0">
            <a:spAutoFit/>
          </a:bodyPr>
          <a:lstStyle/>
          <a:p>
            <a:pPr marL="12700" algn="ctr">
              <a:lnSpc>
                <a:spcPct val="100000"/>
              </a:lnSpc>
              <a:spcBef>
                <a:spcPts val="105"/>
              </a:spcBef>
            </a:pPr>
            <a:r>
              <a:rPr lang="en-AU" sz="4000" b="1">
                <a:gradFill>
                  <a:gsLst>
                    <a:gs pos="100000">
                      <a:srgbClr val="0041CF"/>
                    </a:gs>
                    <a:gs pos="0">
                      <a:srgbClr val="030083"/>
                    </a:gs>
                  </a:gsLst>
                  <a:lin ang="10800000" scaled="0"/>
                </a:gradFill>
                <a:latin typeface="Arial Black"/>
                <a:cs typeface="Arial Black"/>
              </a:rPr>
              <a:t>PERSONAL REFLECTION</a:t>
            </a:r>
            <a:endParaRPr sz="4000">
              <a:gradFill>
                <a:gsLst>
                  <a:gs pos="100000">
                    <a:srgbClr val="0041CF"/>
                  </a:gs>
                  <a:gs pos="0">
                    <a:srgbClr val="030083"/>
                  </a:gs>
                </a:gsLst>
                <a:lin ang="10800000" scaled="0"/>
              </a:gradFill>
              <a:latin typeface="Arial Black"/>
              <a:cs typeface="Arial Black"/>
            </a:endParaRPr>
          </a:p>
        </p:txBody>
      </p:sp>
      <p:sp>
        <p:nvSpPr>
          <p:cNvPr id="42" name="TextBox 41">
            <a:extLst>
              <a:ext uri="{FF2B5EF4-FFF2-40B4-BE49-F238E27FC236}">
                <a16:creationId xmlns:a16="http://schemas.microsoft.com/office/drawing/2014/main" id="{410D658C-8C3F-A02D-2299-88D2C9DE71BD}"/>
              </a:ext>
            </a:extLst>
          </p:cNvPr>
          <p:cNvSpPr txBox="1"/>
          <p:nvPr/>
        </p:nvSpPr>
        <p:spPr>
          <a:xfrm>
            <a:off x="297912" y="1071191"/>
            <a:ext cx="6096000" cy="461665"/>
          </a:xfrm>
          <a:prstGeom prst="rect">
            <a:avLst/>
          </a:prstGeom>
          <a:noFill/>
        </p:spPr>
        <p:txBody>
          <a:bodyPr wrap="square">
            <a:spAutoFit/>
          </a:bodyPr>
          <a:lstStyle/>
          <a:p>
            <a:r>
              <a:rPr lang="en-US" sz="2400" b="0" i="0">
                <a:solidFill>
                  <a:schemeClr val="bg1"/>
                </a:solidFill>
                <a:effectLst/>
                <a:latin typeface="Arial" panose="020B0604020202020204" pitchFamily="34" charset="0"/>
                <a:cs typeface="Arial" panose="020B0604020202020204" pitchFamily="34" charset="0"/>
              </a:rPr>
              <a:t>Consider and connect with today’s lesson</a:t>
            </a:r>
            <a:endParaRPr lang="en-AU" sz="240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107837763"/>
      </p:ext>
    </p:extLst>
  </p:cSld>
  <p:clrMapOvr>
    <a:masterClrMapping/>
  </p:clrMapOvr>
</p:sld>
</file>

<file path=ppt/theme/theme1.xml><?xml version="1.0" encoding="utf-8"?>
<a:theme xmlns:a="http://schemas.openxmlformats.org/drawingml/2006/main" name="Office Theme">
  <a:themeElements>
    <a:clrScheme name="Manufacturing Skills Queensland">
      <a:dk1>
        <a:sysClr val="windowText" lastClr="000000"/>
      </a:dk1>
      <a:lt1>
        <a:sysClr val="window" lastClr="FFFFFF"/>
      </a:lt1>
      <a:dk2>
        <a:srgbClr val="262626"/>
      </a:dk2>
      <a:lt2>
        <a:srgbClr val="E7E6E6"/>
      </a:lt2>
      <a:accent1>
        <a:srgbClr val="030083"/>
      </a:accent1>
      <a:accent2>
        <a:srgbClr val="0500D6"/>
      </a:accent2>
      <a:accent3>
        <a:srgbClr val="6561FF"/>
      </a:accent3>
      <a:accent4>
        <a:srgbClr val="FE6601"/>
      </a:accent4>
      <a:accent5>
        <a:srgbClr val="FE8F44"/>
      </a:accent5>
      <a:accent6>
        <a:srgbClr val="FBAB18"/>
      </a:accent6>
      <a:hlink>
        <a:srgbClr val="0041CF"/>
      </a:hlink>
      <a:folHlink>
        <a:srgbClr val="0041C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E3F2482381A214485F148E738AE1B9A" ma:contentTypeVersion="16" ma:contentTypeDescription="Create a new document." ma:contentTypeScope="" ma:versionID="98993af99459435a43748aca3ef68176">
  <xsd:schema xmlns:xsd="http://www.w3.org/2001/XMLSchema" xmlns:xs="http://www.w3.org/2001/XMLSchema" xmlns:p="http://schemas.microsoft.com/office/2006/metadata/properties" xmlns:ns2="ef15ea92-d665-4eb4-91e3-7ae34e5e038a" xmlns:ns3="b695005b-d803-47f4-974f-abac8cfe93be" targetNamespace="http://schemas.microsoft.com/office/2006/metadata/properties" ma:root="true" ma:fieldsID="994b4f62000eb01eeee9af66c50a1f28" ns2:_="" ns3:_="">
    <xsd:import namespace="ef15ea92-d665-4eb4-91e3-7ae34e5e038a"/>
    <xsd:import namespace="b695005b-d803-47f4-974f-abac8cfe93be"/>
    <xsd:element name="properties">
      <xsd:complexType>
        <xsd:sequence>
          <xsd:element name="documentManagement">
            <xsd:complexType>
              <xsd:all>
                <xsd:element ref="ns2:MediaServiceMetadata" minOccurs="0"/>
                <xsd:element ref="ns2:MediaServiceFastMetadata"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3:SharedWithUsers" minOccurs="0"/>
                <xsd:element ref="ns3:SharedWithDetails" minOccurs="0"/>
                <xsd:element ref="ns2:MediaServiceObjectDetectorVersions" minOccurs="0"/>
                <xsd:element ref="ns2:MediaLengthInSeconds" minOccurs="0"/>
                <xsd:element ref="ns2:MediaServiceDateTaken" minOccurs="0"/>
                <xsd:element ref="ns2:MediaServiceLocation" minOccurs="0"/>
                <xsd:element ref="ns2:MediaServiceSearchProperties"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f15ea92-d665-4eb4-91e3-7ae34e5e038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lcf76f155ced4ddcb4097134ff3c332f" ma:index="11" nillable="true" ma:taxonomy="true" ma:internalName="lcf76f155ced4ddcb4097134ff3c332f" ma:taxonomyFieldName="MediaServiceImageTags" ma:displayName="Image Tags" ma:readOnly="false" ma:fieldId="{5cf76f15-5ced-4ddc-b409-7134ff3c332f}" ma:taxonomyMulti="true" ma:sspId="34ff7c53-18f0-4681-94f8-0b89ad069e15" ma:termSetId="09814cd3-568e-fe90-9814-8d621ff8fb84" ma:anchorId="fba54fb3-c3e1-fe81-a776-ca4b69148c4d" ma:open="true" ma:isKeyword="false">
      <xsd:complexType>
        <xsd:sequence>
          <xsd:element ref="pc:Terms" minOccurs="0" maxOccurs="1"/>
        </xsd:sequence>
      </xsd:complex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ObjectDetectorVersions" ma:index="18" nillable="true" ma:displayName="MediaServiceObjectDetectorVersions" ma:hidden="true" ma:indexed="true" ma:internalName="MediaServiceObjectDetectorVersions" ma:readOnly="true">
      <xsd:simpleType>
        <xsd:restriction base="dms:Text"/>
      </xsd:simpleType>
    </xsd:element>
    <xsd:element name="MediaLengthInSeconds" ma:index="19" nillable="true" ma:displayName="MediaLengthInSeconds" ma:hidden="true" ma:internalName="MediaLengthInSeconds" ma:readOnly="true">
      <xsd:simpleType>
        <xsd:restriction base="dms:Unknown"/>
      </xsd:simpleType>
    </xsd:element>
    <xsd:element name="MediaServiceDateTaken" ma:index="20" nillable="true" ma:displayName="MediaServiceDateTaken" ma:hidden="true" ma:indexed="true" ma:internalName="MediaServiceDateTaken" ma:readOnly="true">
      <xsd:simpleType>
        <xsd:restriction base="dms:Text"/>
      </xsd:simpleType>
    </xsd:element>
    <xsd:element name="MediaServiceLocation" ma:index="21" nillable="true" ma:displayName="Location" ma:indexed="true" ma:internalName="MediaServiceLocation" ma:readOnly="true">
      <xsd:simpleType>
        <xsd:restriction base="dms:Text"/>
      </xsd:simpleType>
    </xsd:element>
    <xsd:element name="MediaServiceSearchProperties" ma:index="22" nillable="true" ma:displayName="MediaServiceSearchProperties" ma:hidden="true" ma:internalName="MediaServiceSearchProperties" ma:readOnly="true">
      <xsd:simpleType>
        <xsd:restriction base="dms:Note"/>
      </xsd:simpleType>
    </xsd:element>
    <xsd:element name="MediaServiceBillingMetadata" ma:index="23"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b695005b-d803-47f4-974f-abac8cfe93be" elementFormDefault="qualified">
    <xsd:import namespace="http://schemas.microsoft.com/office/2006/documentManagement/types"/>
    <xsd:import namespace="http://schemas.microsoft.com/office/infopath/2007/PartnerControls"/>
    <xsd:element name="TaxCatchAll" ma:index="12" nillable="true" ma:displayName="Taxonomy Catch All Column" ma:hidden="true" ma:list="{aa175014-054e-41b5-ab93-db1c70bf413f}" ma:internalName="TaxCatchAll" ma:showField="CatchAllData" ma:web="b695005b-d803-47f4-974f-abac8cfe93be">
      <xsd:complexType>
        <xsd:complexContent>
          <xsd:extension base="dms:MultiChoiceLookup">
            <xsd:sequence>
              <xsd:element name="Value" type="dms:Lookup" maxOccurs="unbounded" minOccurs="0" nillable="true"/>
            </xsd:sequence>
          </xsd:extension>
        </xsd:complexContent>
      </xsd:complexType>
    </xsd:element>
    <xsd:element name="SharedWithUsers" ma:index="16"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ef15ea92-d665-4eb4-91e3-7ae34e5e038a">
      <Terms xmlns="http://schemas.microsoft.com/office/infopath/2007/PartnerControls"/>
    </lcf76f155ced4ddcb4097134ff3c332f>
    <TaxCatchAll xmlns="b695005b-d803-47f4-974f-abac8cfe93be"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5F7956AF-6BE0-45E6-8109-B96BC7994FF7}">
  <ds:schemaRefs>
    <ds:schemaRef ds:uri="b695005b-d803-47f4-974f-abac8cfe93be"/>
    <ds:schemaRef ds:uri="ef15ea92-d665-4eb4-91e3-7ae34e5e038a"/>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52991556-BCA6-455A-98D2-6BA96371805D}">
  <ds:schemaRefs>
    <ds:schemaRef ds:uri="b695005b-d803-47f4-974f-abac8cfe93be"/>
    <ds:schemaRef ds:uri="ef15ea92-d665-4eb4-91e3-7ae34e5e038a"/>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3.xml><?xml version="1.0" encoding="utf-8"?>
<ds:datastoreItem xmlns:ds="http://schemas.openxmlformats.org/officeDocument/2006/customXml" ds:itemID="{6037ED8C-7462-4583-9649-0A8DE2C07817}">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0</TotalTime>
  <Words>1380</Words>
  <Application>Microsoft Office PowerPoint</Application>
  <PresentationFormat>Widescreen</PresentationFormat>
  <Paragraphs>182</Paragraphs>
  <Slides>12</Slides>
  <Notes>2</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12</vt:i4>
      </vt:variant>
    </vt:vector>
  </HeadingPairs>
  <TitlesOfParts>
    <vt:vector size="16" baseType="lpstr">
      <vt:lpstr>Arial Black</vt:lpstr>
      <vt:lpstr>Arial Narrow</vt:lpstr>
      <vt:lpstr>Poppins</vt:lpstr>
      <vt:lpstr>Office Theme</vt:lpstr>
      <vt:lpstr>PowerPoint Presentation</vt:lpstr>
      <vt:lpstr>LESSON</vt:lpstr>
      <vt:lpstr>21st CENTURY</vt:lpstr>
      <vt:lpstr>LIFELONG</vt:lpstr>
      <vt:lpstr>CORE SKILLS for WORK</vt:lpstr>
      <vt:lpstr>PowerPoint Presentation</vt:lpstr>
      <vt:lpstr>SHAPE THE</vt:lpstr>
      <vt:lpstr>PowerPoint Presentation</vt:lpstr>
      <vt:lpstr>PowerPoint Presentation</vt:lpstr>
      <vt:lpstr>PowerPoint Presentation</vt:lpstr>
      <vt:lpstr>MANUFACTURE</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TITLE</dc:title>
  <dc:creator>Quinn Sunderland</dc:creator>
  <cp:lastModifiedBy>Quinn Sunderland</cp:lastModifiedBy>
  <cp:revision>1</cp:revision>
  <dcterms:created xsi:type="dcterms:W3CDTF">2021-09-07T04:41:26Z</dcterms:created>
  <dcterms:modified xsi:type="dcterms:W3CDTF">2025-08-04T06:01:52Z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0x0101006E3F2482381A214485F148E738AE1B9A</vt:lpwstr>
  </property>
  <property fmtid="{D5CDD505-2E9C-101B-9397-08002B2CF9AE}" pid="3" name="MSIP_Label_f42aa342-8706-4288-bd11-ebb85995028c_Enabled">
    <vt:lpwstr>true</vt:lpwstr>
  </property>
  <property fmtid="{D5CDD505-2E9C-101B-9397-08002B2CF9AE}" pid="4" name="MSIP_Label_f42aa342-8706-4288-bd11-ebb85995028c_SetDate">
    <vt:lpwstr>2022-05-03T19:17:58Z</vt:lpwstr>
  </property>
  <property fmtid="{D5CDD505-2E9C-101B-9397-08002B2CF9AE}" pid="5" name="MSIP_Label_f42aa342-8706-4288-bd11-ebb85995028c_Method">
    <vt:lpwstr>Standard</vt:lpwstr>
  </property>
  <property fmtid="{D5CDD505-2E9C-101B-9397-08002B2CF9AE}" pid="6" name="MSIP_Label_f42aa342-8706-4288-bd11-ebb85995028c_Name">
    <vt:lpwstr>Internal</vt:lpwstr>
  </property>
  <property fmtid="{D5CDD505-2E9C-101B-9397-08002B2CF9AE}" pid="7" name="MSIP_Label_f42aa342-8706-4288-bd11-ebb85995028c_SiteId">
    <vt:lpwstr>72f988bf-86f1-41af-91ab-2d7cd011db47</vt:lpwstr>
  </property>
  <property fmtid="{D5CDD505-2E9C-101B-9397-08002B2CF9AE}" pid="8" name="MSIP_Label_f42aa342-8706-4288-bd11-ebb85995028c_ActionId">
    <vt:lpwstr>25d63fd1-0370-4d03-a1c2-b2f22483dbaf</vt:lpwstr>
  </property>
  <property fmtid="{D5CDD505-2E9C-101B-9397-08002B2CF9AE}" pid="9" name="MSIP_Label_f42aa342-8706-4288-bd11-ebb85995028c_ContentBits">
    <vt:lpwstr>0</vt:lpwstr>
  </property>
  <property fmtid="{D5CDD505-2E9C-101B-9397-08002B2CF9AE}" pid="10" name="MediaServiceImageTags">
    <vt:lpwstr/>
  </property>
  <property fmtid="{D5CDD505-2E9C-101B-9397-08002B2CF9AE}" pid="11" name="MSIP_Label_defa4170-0d19-0005-0004-bc88714345d2_Enabled">
    <vt:lpwstr>true</vt:lpwstr>
  </property>
  <property fmtid="{D5CDD505-2E9C-101B-9397-08002B2CF9AE}" pid="12" name="MSIP_Label_defa4170-0d19-0005-0004-bc88714345d2_SetDate">
    <vt:lpwstr>2025-01-31T03:12:09Z</vt:lpwstr>
  </property>
  <property fmtid="{D5CDD505-2E9C-101B-9397-08002B2CF9AE}" pid="13" name="MSIP_Label_defa4170-0d19-0005-0004-bc88714345d2_Method">
    <vt:lpwstr>Standard</vt:lpwstr>
  </property>
  <property fmtid="{D5CDD505-2E9C-101B-9397-08002B2CF9AE}" pid="14" name="MSIP_Label_defa4170-0d19-0005-0004-bc88714345d2_Name">
    <vt:lpwstr>defa4170-0d19-0005-0004-bc88714345d2</vt:lpwstr>
  </property>
  <property fmtid="{D5CDD505-2E9C-101B-9397-08002B2CF9AE}" pid="15" name="MSIP_Label_defa4170-0d19-0005-0004-bc88714345d2_SiteId">
    <vt:lpwstr>c5ccd573-ff69-4ff8-ada6-359bd6300982</vt:lpwstr>
  </property>
  <property fmtid="{D5CDD505-2E9C-101B-9397-08002B2CF9AE}" pid="16" name="MSIP_Label_defa4170-0d19-0005-0004-bc88714345d2_ActionId">
    <vt:lpwstr>7d7eca45-3d5a-4017-b212-a41a409f7844</vt:lpwstr>
  </property>
  <property fmtid="{D5CDD505-2E9C-101B-9397-08002B2CF9AE}" pid="17" name="MSIP_Label_defa4170-0d19-0005-0004-bc88714345d2_ContentBits">
    <vt:lpwstr>0</vt:lpwstr>
  </property>
</Properties>
</file>